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3.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4.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comments/comment1.xml" ContentType="application/vnd.openxmlformats-officedocument.presentationml.comments+xml"/>
  <Override PartName="/ppt/ink/ink118.xml" ContentType="application/inkml+xml"/>
  <Override PartName="/ppt/notesSlides/notesSlide5.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6.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7.xml" ContentType="application/vnd.openxmlformats-officedocument.presentationml.notes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8.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notesSlides/notesSlide9.xml" ContentType="application/vnd.openxmlformats-officedocument.presentationml.notesSlide+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notesSlides/notesSlide10.xml" ContentType="application/vnd.openxmlformats-officedocument.presentationml.notesSlide+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11.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notesSlides/notesSlide12.xml" ContentType="application/vnd.openxmlformats-officedocument.presentationml.notesSlide+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13.xml" ContentType="application/vnd.openxmlformats-officedocument.presentationml.notesSlide+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58.xml" ContentType="application/inkml+xml"/>
  <Override PartName="/ppt/ink/ink259.xml" ContentType="application/inkml+xml"/>
  <Override PartName="/ppt/ink/ink26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3"/>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5" r:id="rId51"/>
    <p:sldId id="406" r:id="rId52"/>
    <p:sldId id="562" r:id="rId53"/>
    <p:sldId id="563" r:id="rId54"/>
    <p:sldId id="564" r:id="rId55"/>
    <p:sldId id="565" r:id="rId56"/>
    <p:sldId id="407" r:id="rId57"/>
    <p:sldId id="408" r:id="rId58"/>
    <p:sldId id="566" r:id="rId59"/>
    <p:sldId id="557" r:id="rId60"/>
    <p:sldId id="410" r:id="rId61"/>
    <p:sldId id="411" r:id="rId62"/>
    <p:sldId id="412" r:id="rId63"/>
    <p:sldId id="413" r:id="rId64"/>
    <p:sldId id="415" r:id="rId65"/>
    <p:sldId id="416" r:id="rId66"/>
    <p:sldId id="417" r:id="rId67"/>
    <p:sldId id="418" r:id="rId68"/>
    <p:sldId id="267" r:id="rId69"/>
    <p:sldId id="268" r:id="rId70"/>
    <p:sldId id="419" r:id="rId71"/>
    <p:sldId id="420" r:id="rId72"/>
    <p:sldId id="421" r:id="rId73"/>
    <p:sldId id="422" r:id="rId74"/>
    <p:sldId id="423" r:id="rId75"/>
    <p:sldId id="424" r:id="rId76"/>
    <p:sldId id="426" r:id="rId77"/>
    <p:sldId id="354" r:id="rId78"/>
    <p:sldId id="388" r:id="rId79"/>
    <p:sldId id="554" r:id="rId80"/>
    <p:sldId id="555" r:id="rId81"/>
    <p:sldId id="428" r:id="rId82"/>
    <p:sldId id="429" r:id="rId83"/>
    <p:sldId id="340" r:id="rId84"/>
    <p:sldId id="305" r:id="rId85"/>
    <p:sldId id="558" r:id="rId86"/>
    <p:sldId id="560" r:id="rId87"/>
    <p:sldId id="559" r:id="rId88"/>
    <p:sldId id="265" r:id="rId89"/>
    <p:sldId id="443" r:id="rId90"/>
    <p:sldId id="444" r:id="rId91"/>
    <p:sldId id="550" r:id="rId92"/>
    <p:sldId id="445" r:id="rId93"/>
    <p:sldId id="389" r:id="rId94"/>
    <p:sldId id="266" r:id="rId95"/>
    <p:sldId id="301" r:id="rId96"/>
    <p:sldId id="448" r:id="rId97"/>
    <p:sldId id="302" r:id="rId98"/>
    <p:sldId id="303" r:id="rId99"/>
    <p:sldId id="390" r:id="rId100"/>
    <p:sldId id="552" r:id="rId101"/>
    <p:sldId id="391" r:id="rId102"/>
    <p:sldId id="364" r:id="rId103"/>
    <p:sldId id="452" r:id="rId104"/>
    <p:sldId id="453" r:id="rId105"/>
    <p:sldId id="447" r:id="rId106"/>
    <p:sldId id="450" r:id="rId107"/>
    <p:sldId id="451" r:id="rId108"/>
    <p:sldId id="454" r:id="rId109"/>
    <p:sldId id="455" r:id="rId110"/>
    <p:sldId id="456" r:id="rId111"/>
    <p:sldId id="457" r:id="rId112"/>
    <p:sldId id="538" r:id="rId113"/>
    <p:sldId id="458" r:id="rId114"/>
    <p:sldId id="459" r:id="rId115"/>
    <p:sldId id="460" r:id="rId116"/>
    <p:sldId id="431" r:id="rId117"/>
    <p:sldId id="432" r:id="rId118"/>
    <p:sldId id="461" r:id="rId119"/>
    <p:sldId id="433" r:id="rId120"/>
    <p:sldId id="462" r:id="rId121"/>
    <p:sldId id="463" r:id="rId122"/>
    <p:sldId id="464" r:id="rId123"/>
    <p:sldId id="468" r:id="rId124"/>
    <p:sldId id="465" r:id="rId125"/>
    <p:sldId id="469" r:id="rId126"/>
    <p:sldId id="567" r:id="rId127"/>
    <p:sldId id="568" r:id="rId128"/>
    <p:sldId id="569" r:id="rId129"/>
    <p:sldId id="570" r:id="rId130"/>
    <p:sldId id="571" r:id="rId131"/>
    <p:sldId id="262" r:id="rId132"/>
    <p:sldId id="263" r:id="rId133"/>
    <p:sldId id="264" r:id="rId134"/>
    <p:sldId id="466" r:id="rId135"/>
    <p:sldId id="467" r:id="rId136"/>
    <p:sldId id="471" r:id="rId137"/>
    <p:sldId id="472" r:id="rId138"/>
    <p:sldId id="473" r:id="rId139"/>
    <p:sldId id="474" r:id="rId140"/>
    <p:sldId id="478" r:id="rId141"/>
    <p:sldId id="479" r:id="rId142"/>
    <p:sldId id="306" r:id="rId143"/>
    <p:sldId id="480" r:id="rId144"/>
    <p:sldId id="309" r:id="rId145"/>
    <p:sldId id="482" r:id="rId146"/>
    <p:sldId id="311" r:id="rId147"/>
    <p:sldId id="481" r:id="rId148"/>
    <p:sldId id="483" r:id="rId149"/>
    <p:sldId id="484" r:id="rId150"/>
    <p:sldId id="485" r:id="rId151"/>
    <p:sldId id="487" r:id="rId152"/>
    <p:sldId id="488" r:id="rId153"/>
    <p:sldId id="486" r:id="rId154"/>
    <p:sldId id="489" r:id="rId155"/>
    <p:sldId id="490" r:id="rId156"/>
    <p:sldId id="491" r:id="rId157"/>
    <p:sldId id="492" r:id="rId158"/>
    <p:sldId id="493" r:id="rId159"/>
    <p:sldId id="494" r:id="rId160"/>
    <p:sldId id="304" r:id="rId161"/>
    <p:sldId id="496" r:id="rId162"/>
    <p:sldId id="497" r:id="rId163"/>
    <p:sldId id="499" r:id="rId164"/>
    <p:sldId id="498" r:id="rId165"/>
    <p:sldId id="500" r:id="rId166"/>
    <p:sldId id="501" r:id="rId167"/>
    <p:sldId id="502" r:id="rId168"/>
    <p:sldId id="503" r:id="rId169"/>
    <p:sldId id="504" r:id="rId170"/>
    <p:sldId id="505" r:id="rId171"/>
    <p:sldId id="506" r:id="rId172"/>
    <p:sldId id="507" r:id="rId173"/>
    <p:sldId id="508" r:id="rId174"/>
    <p:sldId id="509" r:id="rId175"/>
    <p:sldId id="510" r:id="rId176"/>
    <p:sldId id="511" r:id="rId177"/>
    <p:sldId id="512" r:id="rId178"/>
    <p:sldId id="513" r:id="rId179"/>
    <p:sldId id="514" r:id="rId180"/>
    <p:sldId id="525" r:id="rId181"/>
    <p:sldId id="526" r:id="rId182"/>
    <p:sldId id="527" r:id="rId183"/>
    <p:sldId id="528" r:id="rId184"/>
    <p:sldId id="531" r:id="rId185"/>
    <p:sldId id="533" r:id="rId186"/>
    <p:sldId id="534" r:id="rId187"/>
    <p:sldId id="535" r:id="rId188"/>
    <p:sldId id="536" r:id="rId189"/>
    <p:sldId id="537" r:id="rId190"/>
    <p:sldId id="561" r:id="rId191"/>
    <p:sldId id="572" r:id="rId192"/>
    <p:sldId id="573" r:id="rId193"/>
    <p:sldId id="541" r:id="rId194"/>
    <p:sldId id="278" r:id="rId195"/>
    <p:sldId id="371" r:id="rId196"/>
    <p:sldId id="344" r:id="rId197"/>
    <p:sldId id="345" r:id="rId198"/>
    <p:sldId id="323" r:id="rId199"/>
    <p:sldId id="542" r:id="rId200"/>
    <p:sldId id="543" r:id="rId201"/>
    <p:sldId id="546" r:id="rId202"/>
    <p:sldId id="544" r:id="rId203"/>
    <p:sldId id="545" r:id="rId204"/>
    <p:sldId id="539" r:id="rId205"/>
    <p:sldId id="540" r:id="rId206"/>
    <p:sldId id="282" r:id="rId207"/>
    <p:sldId id="328" r:id="rId208"/>
    <p:sldId id="329" r:id="rId209"/>
    <p:sldId id="330" r:id="rId210"/>
    <p:sldId id="331" r:id="rId211"/>
    <p:sldId id="332" r:id="rId212"/>
    <p:sldId id="333" r:id="rId213"/>
    <p:sldId id="334" r:id="rId214"/>
    <p:sldId id="376" r:id="rId215"/>
    <p:sldId id="574" r:id="rId216"/>
    <p:sldId id="575" r:id="rId217"/>
    <p:sldId id="577" r:id="rId218"/>
    <p:sldId id="576" r:id="rId219"/>
    <p:sldId id="343" r:id="rId220"/>
    <p:sldId id="296" r:id="rId221"/>
    <p:sldId id="553" r:id="rId222"/>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94660"/>
  </p:normalViewPr>
  <p:slideViewPr>
    <p:cSldViewPr>
      <p:cViewPr varScale="1">
        <p:scale>
          <a:sx n="74" d="100"/>
          <a:sy n="74" d="100"/>
        </p:scale>
        <p:origin x="1248" y="6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viewProps" Target="viewProp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theme" Target="theme/theme1.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tableStyles" Target="tableStyle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presProps" Target="pres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notesMaster" Target="notesMasters/notesMaster1.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commentAuthors" Target="commentAuthors.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0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11T03:51:05.017"/>
    </inkml:context>
    <inkml:brush xml:id="br0">
      <inkml:brushProperty name="width" value="0.05292" units="cm"/>
      <inkml:brushProperty name="height" value="0.05292" units="cm"/>
      <inkml:brushProperty name="color" value="#FF0000"/>
    </inkml:brush>
  </inkml:definitions>
  <inkml:trace contextRef="#ctx0" brushRef="#br0">21301 6822 0,'19'0'297,"40"0"-281,-40 0 0,1 0-16,-1 0 15,20 0 220,0 0-220,-20 0-15,20 0 16,-19 0-1,-1 0 79,0 0-94,1 0 16,19 0-1,-20 0-15</inkml:trace>
  <inkml:trace contextRef="#ctx0" brushRef="#br0" timeOffset="1117.06">22253 6414 0,'39'0'109,"19"0"-93,20 0-16,58-20 15,0 20-15,0-19 16,-38-1 0,76-18-16,-76 38 15,-40-20-15,-39 20 16</inkml:trace>
  <inkml:trace contextRef="#ctx0" brushRef="#br0" timeOffset="2016.02">22856 6491 0,'0'20'47,"0"38"-32,0-19-15,0 39 16,-20-20-16,20 20 15,0-39-15,0 38 16,0-38 0,0-19-16,0 19 15,0-20-15</inkml:trace>
  <inkml:trace contextRef="#ctx0" brushRef="#br0" timeOffset="2944.79">23089 6783 0,'19'0'78,"-19"39"-62,0-20-1,20 20-15,-20-19 16,0 18-16,0 1 0,19 0 16,-19-19-1,20-1 1</inkml:trace>
  <inkml:trace contextRef="#ctx0" brushRef="#br0" timeOffset="3490.74">23070 6453 0</inkml:trace>
  <inkml:trace contextRef="#ctx0" brushRef="#br0" timeOffset="5903.94">23283 6802 0,'20'20'32,"-1"-1"-17,1-19 1,-20 39-16,39 0 16,-39-20-16,19 1 15,-19-1 1,0 1-16,19-20 31,-19-20 157,20-19-173,-20 20-15,0-20 16,19 20-1,-19-1-15,0 1 16,20-1 62,-1 20-62,1 0-16,-1 0 31,0 0 0,40 0-15,-59 20 0,19 19-16,-19-20 15,20 20-15,19-20 16,-20 20-16,0-19 15,-19 19-15,20-20 16,-1 1-16,-19-1 16,20 0-16,-20-38 156,0 0-140,0-20-16,0 0 15,0 19-15,0 1 16,0-20-16,19 0 15,1 20 1,-20-1 0,0 1-1,19 19-15,0 0 32,1 0-32,-1 0 15,1-20 1,-1 20-1,1-19 1,-1 19 0,1 0 46,-1 19-62,0 1 16,1 19-1,-1-20-15,1 1 16,-20-1 0,19 0-16,1 1 0,-1 19 15,-19-20 1,0 1-16,0-1 16</inkml:trace>
  <inkml:trace contextRef="#ctx0" brushRef="#br0" timeOffset="7028.95">24702 6569 0,'0'39'78,"0"-20"-78,0 40 16,0-1-16,0 0 15,0-38 1,0 19-16,0 0 15,0-20-15,0 20 16,0-20 0,0 20-16</inkml:trace>
  <inkml:trace contextRef="#ctx0" brushRef="#br0" timeOffset="11389.98">25441 7036 0,'0'19'62,"0"1"-46,0-1-1,0 20-15,-20 0 16,1-20-16,-20 20 16,0 0-16,39-20 15,-19-19-15,-1 20 16,1 19-16,-1-20 15,20 0 1</inkml:trace>
  <inkml:trace contextRef="#ctx0" brushRef="#br0" timeOffset="12364.15">25829 6317 0,'20'-20'157,"77"1"-157,0-20 15,20 0-15,-39-19 16,-40 19-1,1 39-15,0-20 16,-39 1 15,20 19-15,-1 0 0,-19-20-1</inkml:trace>
  <inkml:trace contextRef="#ctx0" brushRef="#br0" timeOffset="12973.79">26257 6297 0,'0'58'63,"0"59"-47,-58 155-16,58-136 15,0 0-15,0-39 16,0 1-1,0-21-15,0-57 0,0 57 16,0-96 140,19-20-156,1 20 16</inkml:trace>
  <inkml:trace contextRef="#ctx0" brushRef="#br0" timeOffset="13585.76">26529 6725 0,'20'0'47,"-20"19"-31,0 20-16,19 0 15,0 0-15,-19-20 16,20 20-16,-20-20 15,19 1-15,-19-1 16,0 1-16,0-1 31</inkml:trace>
  <inkml:trace contextRef="#ctx0" brushRef="#br0" timeOffset="14029.08">26490 6453 0</inkml:trace>
  <inkml:trace contextRef="#ctx0" brushRef="#br0" timeOffset="15875.53">26898 6744 0,'0'39'47,"20"-20"-47,-1 20 15,1 20 1,-1-1-16,-19-19 16,20 58-16,-1-78 15,-19 20-15,0 0 16,0-19 15,0-40 63,0-19-79,0-19-15,0 0 16,0 38 0,0-19-16,0 0 15,19 20-15,1-20 16,-1 0-16,1 20 16,-20-1 15,19 20 47,1 0-31,-20 20-32,19-1 1,0 20-16,1 0 16,-1 0-1,-19-20-15,0 1 32,0-40 108,0-19-140,0 20 16,0-20-16,0 0 15,20 0 1,-20 1-16,19 38 16,1-39-16,-20 19 15,19 20 95,1 0-95,-1 0 1,0 39 0,20 0-1,-39-20 1,20-19-16,-1 39 0,1-19 15,-1 19 1,20-1 0,-20-18-16,-19-1 15,0 20-15,20-19 0,-20 19 16,19-1-16,1 1 31,-20 0-31,19-39 16,-19 20-16,0-1 15,0-58 189,0 20-204,0-20 15</inkml:trace>
  <inkml:trace contextRef="#ctx0" brushRef="#br0" timeOffset="17619.95">27773 6744 0,'19'0'125,"20"0"-94,-19 0-31,-1 0 16,20 0-16,-20 0 31,1 0-31,-1 0 16,1 20 0,-1-1-1,20 39 16,-19-58-31,-20 39 0,0 0 16,19-39 0,0 39-16,1 0 15,-1 0-15,-19 0 16,20-20-16,-20 0 16,0 1-1,19-20-15,-19 19 16,0 1-16,0-1 15,0 1 1,0-1-16,-19-19 31,-20 19 1,39 1-32,-20-20 15,1 0-15,-20 0 16,20 0-1,-1 0-15,1 0 16,-1 0 0,1 19-1,-1-19 1,1 0 15,38 0 94,20 0-125,-19 0 16,19 0-16,0 0 15,-20 20 1,20-20-16,-20 0 16,1 0-1,-1 0-15,1 0 32,-1 0-32,0 0 15,1 0-15,-1 0 16,1 19-16,-1 1 15,1-20-15,-20 19 16,19-19-16,20 19 16,-20 1-1,1-20 1,-20 19 0,19-19 15,1 20-16</inkml:trace>
  <inkml:trace contextRef="#ctx0" brushRef="#br0" timeOffset="23481.19">20640 7269 0,'39'0'125,"-20"0"-109,40-20-16,-20 1 15,19 0-15,-19 19 16,0 0 0,0 0-16,-39-20 0,19 20 93,20 0-93,39 0 16,-40 0-16,-18 0 16,-1 0-16,1 0 15</inkml:trace>
  <inkml:trace contextRef="#ctx0" brushRef="#br0" timeOffset="25620.89">21379 10962 0,'19'0'125,"39"-39"-110,1 19-15,19 20 16,-20-19-16,20-1 15,-40 1-15,-18 0 16,19 19-16,0-20 16,-39 1-16,19 19 15,0 0-15</inkml:trace>
  <inkml:trace contextRef="#ctx0" brushRef="#br0" timeOffset="26991.91">22759 10242 0,'0'39'62,"0"20"-46,0-40-16,19 39 15,1-19-15,-1-19 16,-19 38-16,19 0 16,-19-19-1,20 19-15,-20-38 16,0 19-16,19 0 15,-19-20 1,20 20 0,-1-39-16,1 0 15,-20 19-15,38-19 78,21 20-62,-40-20-16,20 0 16,0 0-16,0 0 15,0-20-15,0 1 16,-1 19 0,-18-19-16,-20-1 15,0 1 1,0-20-16,19 39 15,-19-39-15,20 0 16,-20 20-16,0-20 16,19 0-16,-19 19 15,0-18-15,0 18 16,0-38-16,0 19 16,-19 0-16,-1 0 15,20 0-15,-19 20 16,-1-20-16,1 0 15,19 20-15,0-20 16,-19 0-16,-1 0 16,20 20-16,0-1 15,-19 20 1</inkml:trace>
  <inkml:trace contextRef="#ctx0" brushRef="#br0" timeOffset="29296.6">23789 10320 0,'0'20'63,"-20"-1"-48,1 1-15,-1-1 16,1 0-1,0-19-15,-1 20 16,20-1-16,0 1 47,-19-1-31,-1 137 30,20-118-46,0-18 16,0 19-16,20-20 16,-20 1-1,19-20 1,20 0 46,0-20-62,-20 1 16,20-1-16,-19-19 16,18 20-1,-38 0-15,20-1 0,-1-19 16,-19 20 0,0-20-16,0 20 15,0-20-15,0 19 16,0-19-16,0 1 15,-19 18 1,19-19-16,0 20 0,-20 19 63,20 19 77,0 20-140,20 0 0,-1 0 16,1-39-1,-1 39-15,1-20 16,38 78 0,-39-97-1,1 20-15,-1-1 16,1-19 15,-1 0-15,1 0-1,-1 0 1,0 0-16,1 0 16,-1 0-1,1-39-15,-1 39 16,1-39-16,-20 1 31,19-1-31,-19 19 16,0-19-16,0 1 0,0 18 15,0-19-15,-19 0 16,-1 20-16,-19-20 16,20 0-16,-1 20 15,20-20-15,-38 19 16,38 1-16,-20 19 16,1-19-1,19 38 141,19 20-140,1-39 0,-1 0-1,0 0 1,1 0-16,19 0 16,-20 0-1,20 0-15,0 0 16,-20 0-16,20 0 15,0-20-15,-19 20 16,-1 0 0,0 0-16,-19-19 15,20 19 1,-1 0 0,-19-19-16,20 19 31,-1 0 31,1 0-46,-20 38 0,0-18-16,0 19 15,19-20-15,0 20 16,-19 0-16,20-20 15,-20 20-15,19 0 16,1 0-16,-20-20 16,0 20-16,0-19 15,0-1-15,0 1 16,19-1-16,-19-58 172,0 20-172,0-1 15,20-38-15</inkml:trace>
  <inkml:trace contextRef="#ctx0" brushRef="#br0" timeOffset="30123.6">24741 10068 0,'19'-20'140,"1"1"-124,-1-1-16,1 20 15,-1-19-15,-19-1 16,20 20 15,-1 0-15,1 0 0,18 0-1,21 0 1,-40 0-16,20 0 15,-20 0-15,-19 20 16,0-40 172,0-18-188</inkml:trace>
  <inkml:trace contextRef="#ctx0" brushRef="#br0" timeOffset="31846">24897 9737 0,'0'20'47,"0"-40"-47,0 59 94,19-20-94,-19 1 15,19 19-15,1 0 16,-1 0-16,1-20 16,-1 20-16,-19 0 15,20-20 1,-20 1-16,38 57 31,-38-57-15,0-1-16,0 1 0,20-20 15,-20 19 1,0 0 0,19 1-1,-19-1-15,0 1 16,20-20 0,-20 19-1,19-19 95,1 0-79,-1 0-16,1 0 1,-1 0 0,0 0 31</inkml:trace>
  <inkml:trace contextRef="#ctx0" brushRef="#br0" timeOffset="38477.89">21437 13430 0,'19'0'109,"40"-20"-109,19 1 16,19 19-16,116 0 15,-154-19 1,19 19-16,-20 0 16,-19 0-16,-20 0 15,20-20-15,-20 20 16,1 0-1,-20-19-15,39 19 63,-20 0-47,59 0-16,-39 0 15,19-20 1,-38 20 15</inkml:trace>
  <inkml:trace contextRef="#ctx0" brushRef="#br0" timeOffset="40263.55">22895 12963 0,'19'39'109,"1"-39"-93,-20 39-16,19-19 16,-19-1-16,19 20 15,20 19-15,0-19 16,-19-19-16,-1 18 15,0 1-15,1-19 16,-1 19-16,1-20 16,-20 0-16,0 1 15,0-1-15,0 1 16,19-20 109,1-20-125,-1-19 16,20-19-16,-20 39 15,20-40-15,0 21 16,-19-1-16,-20 19 15,19-19-15,-19 0 16,19 20-16,-19 0 16,0-20-16,0 19 31,20 20 94,-20 20-109,19 19-16,1-1 15,-1-18-15,20 77 16,-20-58-1,1-20 1,-1 20-16,-19 0 0,20-39 16,-1 0 93,20-19-109,-39-20 16,39 19-1,-20-18-15,1-1 16,-20 19-16,0-19 16,0 0-16,0 20 15,0-20-15,0 20 0,0-20 16,0 0-1,0 20-15,0-20 16,-20 0-16,1 19 16,19-57-16,0 57 15,0 1 1,0-1 93</inkml:trace>
  <inkml:trace contextRef="#ctx0" brushRef="#br0" timeOffset="42923.4">24158 12672 0,'0'19'63,"19"20"-48,1-19-15,-1 19 16,1-1 0,-1 21-16,20-20 0,-20-1 15,1 21 1,19-20-16,-39-20 0,0 20 15,0 0-15,0-20 16,19 1 125,1-20-141,-1 39 140,-19-20-77,0-77 93</inkml:trace>
  <inkml:trace contextRef="#ctx0" brushRef="#br0" timeOffset="44484.82">24197 12730 0,'0'-19'16,"0"-1"-16,19 20 16,-19-19-16,0-1 15,20 20-15,-1 0 16,-19-19-16,0 0 31,20 19-15,-20-20-16,19 1 31,0 19-15,-19-20-1,39 1-15,0 19 16,-19 0-1,-1-20-15,1 20 16,-1 0 31,0 0-47,20 0 16,0 0-16,58 0 15,-77 20 1,19-1-16,-1 1 15,1-20-15,-19 0 16,-1 19-16,1 1 78,-20-1-62,19-19-16,1 19 15,-20 1-15,38 77 47,-38-58-47,20-20 16,-20 1 0,0-1-1,0 1 1,0-1-1,0 1 17,0-1-17,0 0 1,-20 1 15,20-1-15,-38 1 15,18-1-15,1 1-16,-20-1 15,19 0 1,1-19-16,-20 20 16,20-20-1,-1 0-15,20 19 16,-19-19-1,-20 20-15,19-20 0,-18 0 16,18 0-16,1 0 16,-20 0-1,19 0-15,1 0 0,19-20 266</inkml:trace>
  <inkml:trace contextRef="#ctx0" brushRef="#br0" timeOffset="46891.85">25655 12419 0,'0'20'94,"0"-1"-63,0 1-31,-20-1 16,-19 0-16,20 1 15,-1-1-15,-19-19 16,20 20-16,19-1 16,-19-19-16,19 20 15,-20-20 48,20 19-48,-19 0-15,-1 1 16,1-1 0,19 1-16,-20-20 15,20 39-15,-19-20 16,19 1-16,-19-1 16,19 0-16,0 1 15,0 19-15,0-20 16,0 1-16,0-1 15,0 0-15,0 1 0,0-1 16,0 1-16,0 19 16,0-20-1,0 0-15,0 20 0,38 0 16,40 58 15,-78-77-15,39-1-1,-39 1-15,19-1 79,1-19-64,-1 0-15,1 0 16,38-19-1,-38 19-15,18-20 32,-18 20-17,-20-19 17,19-1-17,-19 1-15,0 0 16,0-1-1,0 1 32,0-1 31,-19 20 16,19-19-78,-20-1-1,20 1-15,-19-1 16,19-18-16,-19 18 16,-1 20-16,20-19 15,0-1 267,0 1-267,39-1-15,0 1 16,-20 0-1,20-1-15,0 20 0,0-19 16,0 19 0,-20 0-1,1 0 1,-1 0-16,0 0 16,1 0-1,-1 0 1,1 0-1,-1 39 173,-19-20-172,0 20-16,0-20 15,59 59 1,-40-20-16,0-38 15,1 19-15,-1 0 16,-38-59 203</inkml:trace>
  <inkml:trace contextRef="#ctx0" brushRef="#br0" timeOffset="48553.89">24216 12633 0,'20'39'109,"-20"0"-93,39-39-16,-20 39 16,0 0-16,20-1 15,-39-18 1,20 19-16,19 0 15,0-1-15,-20-18 0,0 19 16,-19-20-16,20 1 16,-20-1-1,19 0 17,-19 1-17,0-1 1,0 20 15,20-19 47,-20-1-62,19 1 46,1-1-62,-20 0 16,19-19 171,-19-19-46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43.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17.794"/>
    </inkml:context>
    <inkml:brush xml:id="br0">
      <inkml:brushProperty name="width" value="0.05292" units="cm"/>
      <inkml:brushProperty name="height" value="0.05292" units="cm"/>
      <inkml:brushProperty name="color" value="#FF0000"/>
    </inkml:brush>
  </inkml:definitions>
  <inkml:trace contextRef="#ctx0" brushRef="#br0">21896 13950 0,'-58'0'157,"0"0"-142,-116-58-15,29 0 0,-58 29 16,0 0-16,58 29 15,29 0-15,58-29 16,0 29-16,0 0 16,29 0 46,29-29-46,-58 29-16,0 0 15,29-29-15,-29 29 16,0-29-16,29 0 16,0 29-16,0 0 15,-29 0 1,29 0-16,0 0 16,-29 0-16,29 0 0,-29 0 15,-29 0 1,58 0-16,-58 0 15,29 0-15,0 0 16,0 0-16,-29 0 0,58 29 16,-29-29-16,29 0 15,-29 0 1,-29 0-16,29 0 16,-29 0-16,0 0 0,0 0 15,-29 0-15,29-29 16,29 29-16,29-29 15,-29 0 1,29 29-16,0 0 0,0-29 16,0 0-1,-29 0-15,0 29 16,-29-29-16,29 0 16,-29 0-16,-29 0 15,29 0-15,29 29 16,-29 0-16,29 0 15,-1 0-15,1 0 16,0 0-16,29 0 16,-29 0-16,29 0 15,-29 0-15,0 0 16,29 0-16,-58 0 16,29 0-16,0 0 15,-29 0-15,0 0 16,58 29-16,-58-29 15,29 0-15,29 0 16,-29 0-16,0 0 94,29 29-79,0 0-15,-29 0 16,0 0-16,29-29 16,-29 29-16,29-29 15,0 0-15,29 29 157,-58 0-157,29-29 15,-58 29-15,29 0 16,0-29-16,29 58 15,-29 0-15,29-29 16,0-29-16,29 29 16,-29-29 62</inkml:trace>
  <inkml:trace contextRef="#ctx0" brushRef="#br0" timeOffset="2403.01">16762 12848 0,'-29'0'218,"29"29"-202,-29-29-16,29 29 31,-29-29-15,29 29-16,-29-29 15,29 29-15,-29-29 16,0 29-16,29 0 16,-29 0-1,0 0-15,0 0 16,29 0-16,0 0 16,-29 0-16,-29 0 15,0 29-15,58-29 16,-29-29-16,0 58 15,-29 0-15,29-29 16,0 0-16,-29 29 16,29-29-16,-29 0 15,0-29-15,29 58 16,0-29-16,-29-29 16,29 29-16,0 0 15,0-29 1,0 29-1,0 0 1,58 0 500,0-29-501,0 0-15,-29 29 16,58-29-16,-29 0 16,0 29-16,29-29 15,-29 0 1,0 29-16,0-29 31,-29 29-15,29-29-1,29 29-15,-29 29 16,0-29-16,29-29 16,-58 58-16,29-29 15,29 0-15,-29 0 16,29 29-16,-29-58 15,29 29-15,-29 0 16,0 0-16,0-29 31,-29 29-15,29 0 15,-29 0-15,58-29-1,-29 58-15,29-29 16,-29 0-16,0-29 16,29 29-16,-58 0 15,29-29-15,0 58 16,29-58 0,-29 29-16,-29 0 15,29-29 1,0 29-16,0-29 15,-29-58 204</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45.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53.238"/>
    </inkml:context>
    <inkml:brush xml:id="br0">
      <inkml:brushProperty name="width" value="0.05292" units="cm"/>
      <inkml:brushProperty name="height" value="0.05292" units="cm"/>
      <inkml:brushProperty name="color" value="#FF0000"/>
    </inkml:brush>
  </inkml:definitions>
  <inkml:trace contextRef="#ctx0" brushRef="#br0">15370 6149 0,'0'58'78,"0"-29"-62,0 29-16,0 0 0,0-29 15,0 0-15,0 0 16,0 0-16,0 29 16,0 0-1,0-29-15,0 29 16,0 0-16,0-29 15,0 29-15,0-29 16,0 29-16,0 0 16,0-29-16,0 29 15,0-29-15,0 29 16,0-29-16,29 0 125,-29 0-109,29-29 109,29 0-110,0 0-15,0 29 16,29-29-16,-29 0 15,29 29-15,-29-29 16,-29 0-16,29 0 16,0 0-16,-29 0 15,29 0-15,-29 0 16,0 0 46,29 0-46,29 29-16,0-29 0,-29 29 16,0-29-1,0 0-15,-29 0 16,29 0-16,-29 0 16,0 0-16,29 0 0,0 0 15,0 0 1,-29 0-1,29-29-15,0 29 16,-29 0 0,29 0-16,-29 0 15,29 0-15,-29 0 16,29 0-16,0 0 16,-29 0-16,29-29 0,-29 29 15,0-29-15,0 29 16,0 0-16,0 0 15,0 0-15,0 0 16,30 0-16,-1 0 16,-30 0-16,31 0 15,-30 0-15,29 0 16,0 0-16,-29 0 16,0 0-16,0 0 15,0 0 1,0 0-16,0 0 15,0 0-15,0 0 16,29 0 0,-29 0-16,29 0 15,0 0-15,-29 0 16,29 0-16,-29 0 16,29 0-16,0 0 15,-29 0-15,0 0 16,0 0-16,0 29 15,0-29-15,0 29 16,29-29-16,29 0 16,0 29-16,-29-29 15,0 0-15,-29 0 16,29 0-16,-29 0 16,0 0-16,0 0 15,0 0 32,0-29-47,29 0 16,0 0-1,-29 29-15,29-29 0,0 0 16,-29 0-16,0 29 16,0 0-1,-29-29 1,58 29-1,-29-29 1,0 29-16,29-29 16,29 0-16,-58 29 15,29-29-15,0 0 16,-29 29-16,29 0 16,-29 0-16,0 0 15,0 0-15,0 0 16,0-29-16,29 29 15,-58-29-15,29 29 16,0 0-16,0 0 16,29 0-16,0-29 15,-29 0-15,29 29 0,0-29 16,-29 0-16,29 29 16,-29 0-1,0-29-15,29 29 16,-29 0-16,0 0 0,0 0 15,0 0 1,29 0-16,0 0 0,-29 0 16,29 0-1,-29 0 1,0 0 0,0 0-1,29 0-15,0 0 0,0 29 16,-29-29-16,0 0 15,-29 29-15,29-29 16,0 29 0,0-29-16,0 0 31,29 0-31,-29 0 16,29 29-16,0-29 15,-29 0-15,29 0 16,-29 29-16,0-29 15,29 29-15,-29-29 16,0 29-16,0-29 16,0 0 46,0 0-46,0 0-1,0 0 1,29 0-16,-29 0 16,0 29-16,29-29 0,0 0 15,0 0 17,0 0-32,-29 0 15,58 0-15,29 0 0,-58 29 16,29 0-16,-29-29 15,-29 0 1,0 0-16,0 0 16,0 0 31,0 0-47,0 0 15,29 0-15,0 0 16,-29 0-16,29 0 15,-29 0-15,58 0 16,0-29-16,-58 29 16,29 0-16,0 0 15,-29 0-15,29 0 16,-29 0-16,0-29 16,0 29-16,0 0 15,0 0-15,0 0 16,0 0-16,0 0 15,29 0-15,-29-29 16,29 29-16,0 0 16,-29 0-16,29 0 15,-58-29-15,29 29 16,0 0-16,0 0 16,0 0-16,0-29 15,0 29 1,29 0-1,-29 0-15,29 0 16,0 0-16,-29 0 16,29 29-16,0 0 15,-29 0-15,0-29 16,29 29-16,-29-29 16,29 0-16,-29 0 15,0 29 1,0-29-16,0 29 31,0-29-31,29 29 16,0-29-1,-29 0 1,0 0 31,0 0 0,-29-58-47,29 0 15,0 0-15,-29 0 16,0 29-16,0-29 16,0 29-16,0 0 15,0-29-15,0 0 16,0 0-1,0 29-15,0-29 16,0 29-16,-29-29 16,29 0-16,0 29 15,-29 0 1,29 0 125,-29 29-79,-29 0-62,29-29 16,-29 29-16,0-29 15,29 29-15,0-29 16,0 29-16,0 0 16,-29-29-16,29 29 15,0-29-15,-29 29 16,58-29-16,-58 0 15,29 29-15,0 0 16,0 0-16,0 0 16,-29 0-1,29 0 1,-29 0-16,0 29 16,-29-29-16,29 29 15,0 0-15,-29-29 16,58 0-16,-29 29 15,0-29-15,29 29 16,0-29-16,0 0 16,0 0-1,-29 29-15,29-29 16,0 0-16,-29 29 16,29 0-1,-29-29-15,29 0 16,-29 0-16,0 29 15,29 0 1,0-29-16,-29 29 16,0-29-16,0 29 15,29-29-15,0 0 16,0 0-16,0 29 78,0 0-62,0-29-1,-29 29-15,0 0 16,29-29-16,-29 0 16,0 0-16,29 0 15,-29 0-15,29 0 16,-29 0-16,0 0 15,29 0-15,-29 0 16,29 0-16,-29 0 16,0 0-16,29 0 15,-29 0-15,29 0 16,-29 0-16,0 0 16,0 0-1,29 0-15,-29 0 16,29 0-16,-29 0 15,0 0 1,29 0 0,0 0-16,29 29 15,-58-29-15,0 0 16,29 0 0,-58 0-16,0 29 0,0-29 15,0 29-15,0-29 16,58 0-16,-29 0 15,29 0-15,0 0 32,0 0-32,-29 0 15,0-29 1,29 0-16,-29 0 16,-29 0-16,0 0 15,29 29-15,0-29 16,0 29-16,29 0 15,0 0-15,0 0 47,0 0-47,0 0 16,0 0-16,-29 0 0,29 0 16,-29 0-16,29 0 15,-29 0 1,0 0-16,29 0 15,-58 0-15,29-29 0,29 29 16,0 0-16,0 0 16,0-29-16,0 29 15,0 0 1,0 0 0,0 0-1,0 0-15,0 0 16,0 0-16,-29 0 15,0 0-15,29 0 16,-29 0-16,29 0 16,-29 0-16,0 0 15,29 0-15,0 0 16,0 29-16,0-29 16,0 0-16,0 0 15,-29 0 1,29 29-1,0-29-15,-58 29 16,-29 0-16,58-29 16,-145 29-16,0-29 15,116 0-15,-87 29 16,145-29-16,0 0 16,0 0-16,-29 0 78,-29 0-63,-87 0-15,28 0 16,30-29-16,29 29 16,-29 0-16,29 0 15,29-29-15,29 29 16,-29-29-16,29 29 15,0 0-15,0 0 16,0 0 0,29-29-16,-29 29 15,0 0-15,-29-29 16,-29 29-16,29-29 16,29 29-16,-58-29 15,-29 29-15,58 0 16,-29-29-16,29 29 15,29 0-15,-29-29 16,0 29-16,29 0 16,-29 0-16,29 0 15,-29 0-15,29 0 16,0 0 0,0 0 62,0 0-63,0 0-15,-29 0 16,29 0-16,0 0 16,0 0-1,29 29 110,-29-29-125,-29 29 16,29 0-16,-29-29 15,0 0-15,29 0 16,0 0-16</inkml:trace>
  <inkml:trace contextRef="#ctx0" brushRef="#br0" timeOffset="13002.52">23230 8846 0,'29'0'78,"58"0"-62,-29 0-16,87 0 15,58 0-15,0-29 16,0 29-16,-58-29 16,58 29-16,0-29 15,-58 29-15,-29 0 16,0 0-16,-87 0 16,29 0-16,0 0 15,0 0 1,0 0-16,-29 0 15,29 0-15,0 0 16,0 0-16,29 0 16,-58 0-16,29 0 15,-29 0-15,29 0 16,-29 0-16</inkml:trace>
  <inkml:trace contextRef="#ctx0" brushRef="#br0" timeOffset="29232.45">16820 12036 0,'29'0'31,"0"0"-31,29 0 15,-29 0-15,29 0 16,0 29-16,-29-29 16,58 0-16,-58 0 15,29 0-15,0 0 16,-29 0-16,29 0 16,-29 0-16,29 0 15,0 0-15,29 0 16,-28-29-1,-31 29-15,30 0 16,-28 0-16,-1 0 16,29 0-16,0-29 15,-29 29 1,29-29-16,-29 29 0,0 0 16,0 0-16,0 0 15,0 0 1,29 0-16,0 0 15,-29 0-15,29 0 0,-29 0 16,29 0-16,0 0 16,-29 0-16,29 0 15,-29 0-15,0 0 16,0 0 0,0 0 30,29-29-30,29 29-16,-29 0 16,0-29-16,0 29 15,29 0-15,0-29 16,0 29-16,-58 0 16,29 0-16,0 0 15,-29 0-15,0 0 16,0 0-16,29 0 15,-29 0-15,0 0 16,0 0 0,0 0-16,29 0 93,-29 0-93,29 0 16,0 29-16,-29-29 16,29 0-16,0 29 15,-29-29-15,29 29 16,-29-29-16,29 29 16,-29-29-16,0 0 15,29 0-15,0 29 16,-29 0-16,29-29 15,-29 0-15,-29 29 16,29-29-16,0 0 16,0 0-1,0 0 17,0 0-17,29 29 1,-29-29-16,29 0 15,0 0 1,-29 29-16,0-29 16,0 0-16,29 0 125,0 0-125,-29 0 0,29 29 15,-29-29 1,29 0-16,0 0 16,-29 0 499,0 0-484,0 0 110,29 0-141,-29 0 16,29 0-16,0 0 15,-29 0-15,0 0 16,0 0-16,0 0 172,29 0-157,0-29-15,29 29 0,-29 0 16,-29 0-16,29 0 16,-29 0-1,29 0-15,0 0 16,-29 0 0,0-29-1,-29 0 1,29 29-1,0 0 1,0 0-16,-29-29 16,29 29-16,29-29 15,-29 29-15,29 0 16,-29 0 0,29-29-16,0 29 15,-29 0 1,0-29-1,0 29-15,0-29 16,0 29 0,0 0-16,0 0 218,0 0-202,0 0 47,0 0-48,0 0-15,0 0 16,29 0-16,-29 0 15,29 0-15,-29 0 16,0 0-16,0 0 16,0-29 31,-29 0-16,29 29 47,0 0-47,-29-29-31,29 29 16,0 0-16,0 0 15,29 0-15,0 0 16,-58-29 0,29 29-16,0 0 15</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9/21/2024</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152</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165</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170</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180</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BE56F5A-55F8-4389-96DD-58392BFC725F}"/>
              </a:ext>
            </a:extLst>
          </p:cNvPr>
          <p:cNvSpPr>
            <a:spLocks noGrp="1" noRot="1" noChangeAspect="1" noChangeArrowheads="1" noTextEdit="1"/>
          </p:cNvSpPr>
          <p:nvPr>
            <p:ph type="sldImg"/>
          </p:nvPr>
        </p:nvSpPr>
        <p:spPr>
          <a:xfrm>
            <a:off x="1122363" y="889000"/>
            <a:ext cx="5118100" cy="3617913"/>
          </a:xfrm>
          <a:ln/>
        </p:spPr>
      </p:sp>
      <p:sp>
        <p:nvSpPr>
          <p:cNvPr id="71683" name="Rectangle 3">
            <a:extLst>
              <a:ext uri="{FF2B5EF4-FFF2-40B4-BE49-F238E27FC236}">
                <a16:creationId xmlns:a16="http://schemas.microsoft.com/office/drawing/2014/main" id="{4DC7EE81-7218-4B11-9268-D46A627FD3DD}"/>
              </a:ext>
            </a:extLst>
          </p:cNvPr>
          <p:cNvSpPr>
            <a:spLocks noGrp="1" noChangeArrowheads="1"/>
          </p:cNvSpPr>
          <p:nvPr>
            <p:ph type="body" idx="1"/>
          </p:nvPr>
        </p:nvSpPr>
        <p:spPr>
          <a:xfrm>
            <a:off x="541338" y="4598988"/>
            <a:ext cx="6305550" cy="4525962"/>
          </a:xfrm>
          <a:noFill/>
        </p:spPr>
        <p:txBody>
          <a:bodyPr lIns="92768" tIns="46383" rIns="92768" bIns="46383"/>
          <a:lstStyle/>
          <a:p>
            <a:pPr defTabSz="892175" eaLnBrk="1" hangingPunct="1">
              <a:buFontTx/>
              <a:buChar char="-"/>
            </a:pPr>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191</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32</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53</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80</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132</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133</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7.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173.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4.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77.xml"/></Relationships>
</file>

<file path=ppt/slides/_rels/slide113.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179.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4.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6.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79.xml"/><Relationship Id="rId4" Type="http://schemas.openxmlformats.org/officeDocument/2006/relationships/image" Target="../media/image189.emf"/></Relationships>
</file>

<file path=ppt/slides/_rels/slide11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8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192.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3.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194.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4.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83.xml"/></Relationships>
</file>

<file path=ppt/slides/_rels/slide125.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00.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85.xml"/><Relationship Id="rId4" Type="http://schemas.openxmlformats.org/officeDocument/2006/relationships/image" Target="../media/image296.png"/></Relationships>
</file>

<file path=ppt/slides/_rels/slide126.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01.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87.xml"/><Relationship Id="rId4" Type="http://schemas.openxmlformats.org/officeDocument/2006/relationships/image" Target="../media/image299.png"/></Relationships>
</file>

<file path=ppt/slides/_rels/slide127.xml.rels><?xml version="1.0" encoding="UTF-8" standalone="yes"?>
<Relationships xmlns="http://schemas.openxmlformats.org/package/2006/relationships"><Relationship Id="rId2" Type="http://schemas.openxmlformats.org/officeDocument/2006/relationships/customXml" Target="../ink/ink188.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2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8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190.xml"/></Relationships>
</file>

<file path=ppt/slides/_rels/slide129.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02.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03.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1.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193.xml"/></Relationships>
</file>

<file path=ppt/slides/_rels/slide132.xml.rels><?xml version="1.0" encoding="UTF-8" standalone="yes"?>
<Relationships xmlns="http://schemas.openxmlformats.org/package/2006/relationships"><Relationship Id="rId8" Type="http://schemas.openxmlformats.org/officeDocument/2006/relationships/customXml" Target="../ink/ink196.xml"/><Relationship Id="rId13" Type="http://schemas.openxmlformats.org/officeDocument/2006/relationships/image" Target="../media/image315.png"/><Relationship Id="rId3" Type="http://schemas.openxmlformats.org/officeDocument/2006/relationships/image" Target="../media/image204.png"/><Relationship Id="rId7" Type="http://schemas.openxmlformats.org/officeDocument/2006/relationships/image" Target="../media/image312.png"/><Relationship Id="rId12" Type="http://schemas.openxmlformats.org/officeDocument/2006/relationships/customXml" Target="../ink/ink19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197.xml"/><Relationship Id="rId4" Type="http://schemas.openxmlformats.org/officeDocument/2006/relationships/customXml" Target="../ink/ink194.xml"/><Relationship Id="rId9" Type="http://schemas.openxmlformats.org/officeDocument/2006/relationships/image" Target="../media/image31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19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05.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37.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07.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39.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08.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09.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1.xml.rels><?xml version="1.0" encoding="UTF-8" standalone="yes"?>
<Relationships xmlns="http://schemas.openxmlformats.org/package/2006/relationships"><Relationship Id="rId3" Type="http://schemas.openxmlformats.org/officeDocument/2006/relationships/image" Target="../media/image211.emf"/><Relationship Id="rId7" Type="http://schemas.openxmlformats.org/officeDocument/2006/relationships/image" Target="../media/image3180.png"/><Relationship Id="rId2" Type="http://schemas.openxmlformats.org/officeDocument/2006/relationships/image" Target="../media/image210.emf"/><Relationship Id="rId1" Type="http://schemas.openxmlformats.org/officeDocument/2006/relationships/slideLayout" Target="../slideLayouts/slideLayout2.xml"/><Relationship Id="rId6" Type="http://schemas.openxmlformats.org/officeDocument/2006/relationships/customXml" Target="../ink/ink205.xml"/><Relationship Id="rId5" Type="http://schemas.openxmlformats.org/officeDocument/2006/relationships/image" Target="../media/image328.png"/><Relationship Id="rId4" Type="http://schemas.openxmlformats.org/officeDocument/2006/relationships/customXml" Target="../ink/ink204.xml"/></Relationships>
</file>

<file path=ppt/slides/_rels/slide142.xml.rels><?xml version="1.0" encoding="UTF-8" standalone="yes"?>
<Relationships xmlns="http://schemas.openxmlformats.org/package/2006/relationships"><Relationship Id="rId3" Type="http://schemas.openxmlformats.org/officeDocument/2006/relationships/customXml" Target="../ink/ink206.xml"/><Relationship Id="rId2" Type="http://schemas.openxmlformats.org/officeDocument/2006/relationships/image" Target="../media/image212.emf"/><Relationship Id="rId1" Type="http://schemas.openxmlformats.org/officeDocument/2006/relationships/slideLayout" Target="../slideLayouts/slideLayout5.xml"/><Relationship Id="rId4" Type="http://schemas.openxmlformats.org/officeDocument/2006/relationships/image" Target="../media/image29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13.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0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14.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47.xml.rels><?xml version="1.0" encoding="UTF-8" standalone="yes"?>
<Relationships xmlns="http://schemas.openxmlformats.org/package/2006/relationships"><Relationship Id="rId3" Type="http://schemas.openxmlformats.org/officeDocument/2006/relationships/customXml" Target="../ink/ink210.xml"/><Relationship Id="rId2" Type="http://schemas.openxmlformats.org/officeDocument/2006/relationships/image" Target="../media/image215.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48.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customXml" Target="../ink/ink214.xml"/><Relationship Id="rId13" Type="http://schemas.openxmlformats.org/officeDocument/2006/relationships/image" Target="../media/image347.png"/><Relationship Id="rId18" Type="http://schemas.openxmlformats.org/officeDocument/2006/relationships/customXml" Target="../ink/ink219.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16.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11.xml"/><Relationship Id="rId16" Type="http://schemas.openxmlformats.org/officeDocument/2006/relationships/customXml" Target="../ink/ink218.xml"/><Relationship Id="rId20" Type="http://schemas.openxmlformats.org/officeDocument/2006/relationships/customXml" Target="../ink/ink220.xml"/><Relationship Id="rId1" Type="http://schemas.openxmlformats.org/officeDocument/2006/relationships/slideLayout" Target="../slideLayouts/slideLayout2.xml"/><Relationship Id="rId6" Type="http://schemas.openxmlformats.org/officeDocument/2006/relationships/customXml" Target="../ink/ink213.xml"/><Relationship Id="rId11" Type="http://schemas.openxmlformats.org/officeDocument/2006/relationships/image" Target="../media/image346.png"/><Relationship Id="rId24" Type="http://schemas.openxmlformats.org/officeDocument/2006/relationships/customXml" Target="../ink/ink222.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15.xml"/><Relationship Id="rId19" Type="http://schemas.openxmlformats.org/officeDocument/2006/relationships/image" Target="../media/image350.png"/><Relationship Id="rId4" Type="http://schemas.openxmlformats.org/officeDocument/2006/relationships/customXml" Target="../ink/ink212.xml"/><Relationship Id="rId9" Type="http://schemas.openxmlformats.org/officeDocument/2006/relationships/image" Target="../media/image345.png"/><Relationship Id="rId14" Type="http://schemas.openxmlformats.org/officeDocument/2006/relationships/customXml" Target="../ink/ink217.xml"/><Relationship Id="rId22" Type="http://schemas.openxmlformats.org/officeDocument/2006/relationships/customXml" Target="../ink/ink221.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24.xml"/><Relationship Id="rId4" Type="http://schemas.openxmlformats.org/officeDocument/2006/relationships/image" Target="../media/image355.png"/></Relationships>
</file>

<file path=ppt/slides/_rels/slide151.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219.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27.xml"/><Relationship Id="rId4" Type="http://schemas.openxmlformats.org/officeDocument/2006/relationships/image" Target="../media/image359.png"/></Relationships>
</file>

<file path=ppt/slides/_rels/slide155.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220.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56.xml.rels><?xml version="1.0" encoding="UTF-8" standalone="yes"?>
<Relationships xmlns="http://schemas.openxmlformats.org/package/2006/relationships"><Relationship Id="rId3" Type="http://schemas.openxmlformats.org/officeDocument/2006/relationships/customXml" Target="../ink/ink229.xml"/><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30.xml"/><Relationship Id="rId4" Type="http://schemas.openxmlformats.org/officeDocument/2006/relationships/image" Target="../media/image365.png"/></Relationships>
</file>

<file path=ppt/slides/_rels/slide157.xml.rels><?xml version="1.0" encoding="UTF-8" standalone="yes"?>
<Relationships xmlns="http://schemas.openxmlformats.org/package/2006/relationships"><Relationship Id="rId3" Type="http://schemas.openxmlformats.org/officeDocument/2006/relationships/customXml" Target="../ink/ink231.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5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customXml" Target="../ink/ink232.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customXml" Target="../ink/ink233.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1.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2.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35.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36.xml"/></Relationships>
</file>

<file path=ppt/slides/_rels/slide16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3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23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6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3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39.xml"/></Relationships>
</file>

<file path=ppt/slides/_rels/slide16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41.xml"/></Relationships>
</file>

<file path=ppt/slides/_rels/slide171.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246.emf"/><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243.xml"/><Relationship Id="rId4" Type="http://schemas.openxmlformats.org/officeDocument/2006/relationships/image" Target="../media/image386.png"/></Relationships>
</file>

<file path=ppt/slides/_rels/slide172.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44.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customXml" Target="../ink/ink245.xml"/></Relationships>
</file>

<file path=ppt/slides/_rels/slide173.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customXml" Target="../ink/ink246.xml"/><Relationship Id="rId2" Type="http://schemas.openxmlformats.org/officeDocument/2006/relationships/image" Target="../media/image248.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76.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47.xml"/></Relationships>
</file>

<file path=ppt/slides/_rels/slide17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48.xml"/><Relationship Id="rId4" Type="http://schemas.openxmlformats.org/officeDocument/2006/relationships/image" Target="../media/image266.png"/></Relationships>
</file>

<file path=ppt/slides/_rels/slide179.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49.xml"/><Relationship Id="rId1" Type="http://schemas.openxmlformats.org/officeDocument/2006/relationships/slideLayout" Target="../slideLayouts/slideLayout4.xml"/><Relationship Id="rId6" Type="http://schemas.openxmlformats.org/officeDocument/2006/relationships/customXml" Target="../ink/ink251.xml"/><Relationship Id="rId5" Type="http://schemas.openxmlformats.org/officeDocument/2006/relationships/image" Target="../media/image393.png"/><Relationship Id="rId4" Type="http://schemas.openxmlformats.org/officeDocument/2006/relationships/customXml" Target="../ink/ink250.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1.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5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54.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55.xml"/></Relationships>
</file>

<file path=ppt/slides/_rels/slide183.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5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267.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5.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293.png"/><Relationship Id="rId18" Type="http://schemas.openxmlformats.org/officeDocument/2006/relationships/image" Target="../media/image307.png"/><Relationship Id="rId3" Type="http://schemas.openxmlformats.org/officeDocument/2006/relationships/image" Target="../media/image275.png"/><Relationship Id="rId7" Type="http://schemas.openxmlformats.org/officeDocument/2006/relationships/image" Target="../media/image280.png"/><Relationship Id="rId12" Type="http://schemas.openxmlformats.org/officeDocument/2006/relationships/image" Target="../media/image289.png"/><Relationship Id="rId17" Type="http://schemas.openxmlformats.org/officeDocument/2006/relationships/image" Target="../media/image305.png"/><Relationship Id="rId2" Type="http://schemas.openxmlformats.org/officeDocument/2006/relationships/image" Target="../media/image272.png"/><Relationship Id="rId16"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87.png"/><Relationship Id="rId5" Type="http://schemas.openxmlformats.org/officeDocument/2006/relationships/image" Target="../media/image278.png"/><Relationship Id="rId15" Type="http://schemas.openxmlformats.org/officeDocument/2006/relationships/image" Target="../media/image298.png"/><Relationship Id="rId10" Type="http://schemas.openxmlformats.org/officeDocument/2006/relationships/image" Target="../media/image286.png"/><Relationship Id="rId19" Type="http://schemas.openxmlformats.org/officeDocument/2006/relationships/image" Target="../media/image310.png"/><Relationship Id="rId4" Type="http://schemas.openxmlformats.org/officeDocument/2006/relationships/image" Target="../media/image277.png"/><Relationship Id="rId9" Type="http://schemas.openxmlformats.org/officeDocument/2006/relationships/image" Target="../media/image284.png"/><Relationship Id="rId14" Type="http://schemas.openxmlformats.org/officeDocument/2006/relationships/image" Target="../media/image295.png"/></Relationships>
</file>

<file path=ppt/slides/_rels/slide18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80.png"/><Relationship Id="rId5" Type="http://schemas.openxmlformats.org/officeDocument/2006/relationships/customXml" Target="../ink/ink258.xml"/><Relationship Id="rId4" Type="http://schemas.openxmlformats.org/officeDocument/2006/relationships/image" Target="../media/image32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4110.png"/><Relationship Id="rId2" Type="http://schemas.openxmlformats.org/officeDocument/2006/relationships/customXml" Target="../ink/ink259.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08.xml"/></Relationships>
</file>

<file path=ppt/slides/_rels/slide36.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image" Target="../media/image124.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7.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image" Target="../media/image125.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2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16.xml"/><Relationship Id="rId1" Type="http://schemas.openxmlformats.org/officeDocument/2006/relationships/slideLayout" Target="../slideLayouts/slideLayout2.xml"/><Relationship Id="rId6" Type="http://schemas.openxmlformats.org/officeDocument/2006/relationships/customXml" Target="../ink/ink117.xml"/><Relationship Id="rId5" Type="http://schemas.openxmlformats.org/officeDocument/2006/relationships/image" Target="../media/image18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34.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0.xml"/><Relationship Id="rId7" Type="http://schemas.openxmlformats.org/officeDocument/2006/relationships/customXml" Target="../ink/ink121.xml"/><Relationship Id="rId2" Type="http://schemas.openxmlformats.org/officeDocument/2006/relationships/image" Target="../media/image135.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56.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3.xml"/><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customXml" Target="../ink/ink126.xml"/><Relationship Id="rId5" Type="http://schemas.openxmlformats.org/officeDocument/2006/relationships/image" Target="../media/image194.emf"/><Relationship Id="rId4" Type="http://schemas.openxmlformats.org/officeDocument/2006/relationships/customXml" Target="../ink/ink125.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customXml" Target="../ink/ink127.xml"/></Relationships>
</file>

<file path=ppt/slides/_rels/slide59.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3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4.xml"/><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3.xml"/><Relationship Id="rId4" Type="http://schemas.openxmlformats.org/officeDocument/2006/relationships/image" Target="../media/image141.emf"/></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37.xml"/><Relationship Id="rId4" Type="http://schemas.openxmlformats.org/officeDocument/2006/relationships/image" Target="../media/image213.png"/></Relationships>
</file>

<file path=ppt/slides/_rels/slide71.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3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customXml" Target="../ink/ink141.xml"/><Relationship Id="rId3" Type="http://schemas.openxmlformats.org/officeDocument/2006/relationships/image" Target="../media/image150.emf"/><Relationship Id="rId7" Type="http://schemas.openxmlformats.org/officeDocument/2006/relationships/image" Target="../media/image2190.emf"/><Relationship Id="rId2" Type="http://schemas.openxmlformats.org/officeDocument/2006/relationships/image" Target="../media/image149.emf"/><Relationship Id="rId1" Type="http://schemas.openxmlformats.org/officeDocument/2006/relationships/slideLayout" Target="../slideLayouts/slideLayout2.xml"/><Relationship Id="rId6" Type="http://schemas.openxmlformats.org/officeDocument/2006/relationships/customXml" Target="../ink/ink140.xml"/><Relationship Id="rId5" Type="http://schemas.openxmlformats.org/officeDocument/2006/relationships/image" Target="../media/image2180.emf"/><Relationship Id="rId4" Type="http://schemas.openxmlformats.org/officeDocument/2006/relationships/customXml" Target="../ink/ink139.xml"/><Relationship Id="rId9" Type="http://schemas.openxmlformats.org/officeDocument/2006/relationships/image" Target="../media/image222.png"/></Relationships>
</file>

<file path=ppt/slides/_rels/slide74.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43.xml"/><Relationship Id="rId4" Type="http://schemas.openxmlformats.org/officeDocument/2006/relationships/image" Target="../media/image2230.png"/></Relationships>
</file>

<file path=ppt/slides/_rels/slide75.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152.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45.xml"/><Relationship Id="rId4" Type="http://schemas.openxmlformats.org/officeDocument/2006/relationships/image" Target="../media/image226.png"/></Relationships>
</file>

<file path=ppt/slides/_rels/slide76.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153.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47.xml"/><Relationship Id="rId4" Type="http://schemas.openxmlformats.org/officeDocument/2006/relationships/image" Target="../media/image228.png"/></Relationships>
</file>

<file path=ppt/slides/_rels/slide77.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154.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78.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155.emf"/><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239.png"/></Relationships>
</file>

<file path=ppt/slides/_rels/slide79.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157.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82.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48.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8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5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55.xml"/></Relationships>
</file>

<file path=ppt/slides/_rels/slide8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61.xml"/><Relationship Id="rId3" Type="http://schemas.openxmlformats.org/officeDocument/2006/relationships/customXml" Target="../ink/ink156.xml"/><Relationship Id="rId7" Type="http://schemas.openxmlformats.org/officeDocument/2006/relationships/customXml" Target="../ink/ink158.xml"/><Relationship Id="rId12" Type="http://schemas.openxmlformats.org/officeDocument/2006/relationships/image" Target="../media/image254.png"/><Relationship Id="rId2" Type="http://schemas.openxmlformats.org/officeDocument/2006/relationships/image" Target="../media/image159.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60.xml"/><Relationship Id="rId5" Type="http://schemas.openxmlformats.org/officeDocument/2006/relationships/customXml" Target="../ink/ink157.xml"/><Relationship Id="rId15" Type="http://schemas.openxmlformats.org/officeDocument/2006/relationships/customXml" Target="../ink/ink16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59.xml"/><Relationship Id="rId14" Type="http://schemas.openxmlformats.org/officeDocument/2006/relationships/image" Target="../media/image255.png"/></Relationships>
</file>

<file path=ppt/slides/_rels/slide86.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160.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161.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89.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164.emf"/><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260.png"/></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68.xml"/></Relationships>
</file>

<file path=ppt/slides/_rels/slide94.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95.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167.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96.xml.rels><?xml version="1.0" encoding="UTF-8" standalone="yes"?>
<Relationships xmlns="http://schemas.openxmlformats.org/package/2006/relationships"><Relationship Id="rId3" Type="http://schemas.openxmlformats.org/officeDocument/2006/relationships/customXml" Target="../ink/ink171.xml"/><Relationship Id="rId2" Type="http://schemas.openxmlformats.org/officeDocument/2006/relationships/image" Target="../media/image168.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97.xml.rels><?xml version="1.0" encoding="UTF-8" standalone="yes"?>
<Relationships xmlns="http://schemas.openxmlformats.org/package/2006/relationships"><Relationship Id="rId3" Type="http://schemas.openxmlformats.org/officeDocument/2006/relationships/customXml" Target="../ink/ink172.xml"/><Relationship Id="rId2" Type="http://schemas.openxmlformats.org/officeDocument/2006/relationships/image" Target="../media/image169.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358886" y="1113954"/>
            <a:ext cx="9972847" cy="5865708"/>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endParaRPr lang="en-US" sz="2000" dirty="0">
              <a:latin typeface="Calibri"/>
              <a:cs typeface="Calibri"/>
            </a:endParaRPr>
          </a:p>
          <a:p>
            <a:pPr marL="12700">
              <a:lnSpc>
                <a:spcPct val="100000"/>
              </a:lnSpc>
              <a:spcBef>
                <a:spcPts val="100"/>
              </a:spcBef>
            </a:pPr>
            <a:r>
              <a:rPr lang="en-US" sz="2000" spc="-5" dirty="0">
                <a:latin typeface="Calibri"/>
                <a:cs typeface="Calibri"/>
              </a:rPr>
              <a:t>Explicitly</a:t>
            </a:r>
            <a:r>
              <a:rPr lang="en-US" sz="2000" spc="-30" dirty="0">
                <a:latin typeface="Calibri"/>
                <a:cs typeface="Calibri"/>
              </a:rPr>
              <a:t> </a:t>
            </a:r>
            <a:r>
              <a:rPr lang="en-US" sz="2000" spc="-15" dirty="0">
                <a:latin typeface="Calibri"/>
                <a:cs typeface="Calibri"/>
              </a:rPr>
              <a:t>stated: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lang="en-US" sz="2000" spc="-5" dirty="0">
                <a:latin typeface="Calibri"/>
                <a:cs typeface="Calibri"/>
              </a:rPr>
              <a:t>: </a:t>
            </a:r>
            <a:r>
              <a:rPr lang="en-US" sz="2000" spc="-15" dirty="0">
                <a:latin typeface="Calibri"/>
                <a:cs typeface="Calibri"/>
              </a:rPr>
              <a:t>First</a:t>
            </a:r>
            <a:r>
              <a:rPr lang="en-US" sz="2000" spc="25" dirty="0">
                <a:latin typeface="Calibri"/>
                <a:cs typeface="Calibri"/>
              </a:rPr>
              <a:t> </a:t>
            </a:r>
            <a:r>
              <a:rPr lang="en-US" sz="2000" spc="-5" dirty="0">
                <a:latin typeface="Calibri"/>
                <a:cs typeface="Calibri"/>
              </a:rPr>
              <a:t>code</a:t>
            </a:r>
            <a:r>
              <a:rPr lang="en-US" sz="2000" spc="-20" dirty="0">
                <a:latin typeface="Calibri"/>
                <a:cs typeface="Calibri"/>
              </a:rPr>
              <a:t> </a:t>
            </a:r>
            <a:r>
              <a:rPr lang="en-US" sz="2000" spc="-15" dirty="0">
                <a:latin typeface="Calibri"/>
                <a:cs typeface="Calibri"/>
              </a:rPr>
              <a:t>to</a:t>
            </a:r>
            <a:r>
              <a:rPr lang="en-US" sz="2000" dirty="0">
                <a:latin typeface="Calibri"/>
                <a:cs typeface="Calibri"/>
              </a:rPr>
              <a:t> be</a:t>
            </a:r>
            <a:r>
              <a:rPr lang="en-US" sz="2000" spc="-5" dirty="0">
                <a:latin typeface="Calibri"/>
                <a:cs typeface="Calibri"/>
              </a:rPr>
              <a:t> </a:t>
            </a:r>
            <a:r>
              <a:rPr lang="en-US" sz="2000" spc="-15" dirty="0">
                <a:latin typeface="Calibri"/>
                <a:cs typeface="Calibri"/>
              </a:rPr>
              <a:t>executed,</a:t>
            </a:r>
            <a:r>
              <a:rPr lang="en-US" sz="2000" spc="5" dirty="0">
                <a:latin typeface="Calibri"/>
                <a:cs typeface="Calibri"/>
              </a:rPr>
              <a:t> </a:t>
            </a:r>
            <a:r>
              <a:rPr lang="en-US" sz="2000" spc="-10" dirty="0">
                <a:latin typeface="Calibri"/>
                <a:cs typeface="Calibri"/>
              </a:rPr>
              <a:t>written</a:t>
            </a:r>
            <a:r>
              <a:rPr lang="en-US" sz="2000" spc="10" dirty="0">
                <a:latin typeface="Calibri"/>
                <a:cs typeface="Calibri"/>
              </a:rPr>
              <a:t> </a:t>
            </a:r>
            <a:r>
              <a:rPr lang="en-US" sz="2000" spc="-5" dirty="0">
                <a:latin typeface="Calibri"/>
                <a:cs typeface="Calibri"/>
              </a:rPr>
              <a:t>in</a:t>
            </a:r>
            <a:r>
              <a:rPr lang="en-US" sz="2000" spc="5" dirty="0">
                <a:latin typeface="Calibri"/>
                <a:cs typeface="Calibri"/>
              </a:rPr>
              <a:t> </a:t>
            </a:r>
            <a:r>
              <a:rPr lang="en-US" sz="2000" spc="-20" dirty="0">
                <a:latin typeface="Calibri"/>
                <a:cs typeface="Calibri"/>
              </a:rPr>
              <a:t>assembler,</a:t>
            </a:r>
            <a:r>
              <a:rPr lang="en-US" sz="2000" spc="25" dirty="0">
                <a:latin typeface="Calibri"/>
                <a:cs typeface="Calibri"/>
              </a:rPr>
              <a:t> </a:t>
            </a:r>
            <a:r>
              <a:rPr lang="en-US" sz="2000" dirty="0">
                <a:latin typeface="Calibri"/>
                <a:cs typeface="Calibri"/>
              </a:rPr>
              <a:t>including:</a:t>
            </a:r>
          </a:p>
          <a:p>
            <a:pPr marL="756285" lvl="1" indent="-287655">
              <a:lnSpc>
                <a:spcPct val="100000"/>
              </a:lnSpc>
              <a:buFont typeface="Arial MT"/>
              <a:buChar char="•"/>
              <a:tabLst>
                <a:tab pos="756285" algn="l"/>
                <a:tab pos="756920" algn="l"/>
              </a:tabLst>
            </a:pPr>
            <a:r>
              <a:rPr lang="en-US" sz="2000" spc="-10" dirty="0">
                <a:latin typeface="Calibri"/>
                <a:cs typeface="Calibri"/>
              </a:rPr>
              <a:t>Reset,</a:t>
            </a:r>
            <a:r>
              <a:rPr lang="en-US" sz="2000" spc="15" dirty="0">
                <a:latin typeface="Calibri"/>
                <a:cs typeface="Calibri"/>
              </a:rPr>
              <a:t> </a:t>
            </a:r>
            <a:r>
              <a:rPr lang="en-US" sz="2000" spc="-10" dirty="0">
                <a:latin typeface="Calibri"/>
                <a:cs typeface="Calibri"/>
              </a:rPr>
              <a:t>interrupt</a:t>
            </a:r>
            <a:r>
              <a:rPr lang="en-US" sz="2000" spc="10" dirty="0">
                <a:latin typeface="Calibri"/>
                <a:cs typeface="Calibri"/>
              </a:rPr>
              <a:t> </a:t>
            </a:r>
            <a:r>
              <a:rPr lang="en-US" sz="2000" dirty="0">
                <a:latin typeface="Calibri"/>
                <a:cs typeface="Calibri"/>
              </a:rPr>
              <a:t>and</a:t>
            </a:r>
            <a:r>
              <a:rPr lang="en-US" sz="2000" spc="-20" dirty="0">
                <a:latin typeface="Calibri"/>
                <a:cs typeface="Calibri"/>
              </a:rPr>
              <a:t> </a:t>
            </a:r>
            <a:r>
              <a:rPr lang="en-US" sz="2000" spc="-15" dirty="0">
                <a:latin typeface="Calibri"/>
                <a:cs typeface="Calibri"/>
              </a:rPr>
              <a:t>exception</a:t>
            </a:r>
            <a:r>
              <a:rPr lang="en-US" sz="2000" dirty="0">
                <a:latin typeface="Calibri"/>
                <a:cs typeface="Calibri"/>
              </a:rPr>
              <a:t> </a:t>
            </a:r>
            <a:r>
              <a:rPr lang="en-US" sz="2000" spc="-15" dirty="0">
                <a:solidFill>
                  <a:srgbClr val="C00000"/>
                </a:solidFill>
                <a:latin typeface="Calibri"/>
                <a:cs typeface="Calibri"/>
              </a:rPr>
              <a:t>vectors</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Basic</a:t>
            </a:r>
            <a:r>
              <a:rPr lang="en-US" sz="2000" spc="5" dirty="0">
                <a:latin typeface="Calibri"/>
                <a:cs typeface="Calibri"/>
              </a:rPr>
              <a:t> </a:t>
            </a:r>
            <a:r>
              <a:rPr lang="en-US" sz="2000" dirty="0">
                <a:solidFill>
                  <a:srgbClr val="C00000"/>
                </a:solidFill>
                <a:latin typeface="Calibri"/>
                <a:cs typeface="Calibri"/>
              </a:rPr>
              <a:t>I/O</a:t>
            </a:r>
            <a:r>
              <a:rPr lang="en-US" sz="2000" spc="-10" dirty="0">
                <a:solidFill>
                  <a:srgbClr val="C00000"/>
                </a:solidFill>
                <a:latin typeface="Calibri"/>
                <a:cs typeface="Calibri"/>
              </a:rPr>
              <a:t> </a:t>
            </a:r>
            <a:r>
              <a:rPr lang="en-US" sz="2000" dirty="0">
                <a:latin typeface="Calibri"/>
                <a:cs typeface="Calibri"/>
              </a:rPr>
              <a:t>and </a:t>
            </a:r>
            <a:r>
              <a:rPr lang="en-US" sz="2000" spc="-20" dirty="0">
                <a:solidFill>
                  <a:srgbClr val="C00000"/>
                </a:solidFill>
                <a:latin typeface="Calibri"/>
                <a:cs typeface="Calibri"/>
              </a:rPr>
              <a:t>system</a:t>
            </a:r>
            <a:r>
              <a:rPr lang="en-US" sz="2000" spc="25" dirty="0">
                <a:solidFill>
                  <a:srgbClr val="C00000"/>
                </a:solidFill>
                <a:latin typeface="Calibri"/>
                <a:cs typeface="Calibri"/>
              </a:rPr>
              <a:t> </a:t>
            </a:r>
            <a:r>
              <a:rPr lang="en-US" sz="2000" spc="-10" dirty="0">
                <a:solidFill>
                  <a:srgbClr val="C00000"/>
                </a:solidFill>
                <a:latin typeface="Calibri"/>
                <a:cs typeface="Calibri"/>
              </a:rPr>
              <a:t>initialization</a:t>
            </a:r>
            <a:r>
              <a:rPr lang="en-US" sz="2000" spc="40" dirty="0">
                <a:solidFill>
                  <a:srgbClr val="C00000"/>
                </a:solidFill>
                <a:latin typeface="Calibri"/>
                <a:cs typeface="Calibri"/>
              </a:rPr>
              <a:t> </a:t>
            </a:r>
            <a:r>
              <a:rPr lang="en-US" sz="2000" spc="-5" dirty="0">
                <a:latin typeface="Calibri"/>
                <a:cs typeface="Calibri"/>
              </a:rPr>
              <a:t>(clocks,</a:t>
            </a:r>
            <a:r>
              <a:rPr lang="en-US" sz="2000" spc="5" dirty="0">
                <a:latin typeface="Calibri"/>
                <a:cs typeface="Calibri"/>
              </a:rPr>
              <a:t> </a:t>
            </a:r>
            <a:r>
              <a:rPr lang="en-US" sz="2000" spc="-55" dirty="0">
                <a:latin typeface="Calibri"/>
                <a:cs typeface="Calibri"/>
              </a:rPr>
              <a:t>UART,</a:t>
            </a:r>
            <a:r>
              <a:rPr lang="en-US" sz="2000" spc="10" dirty="0">
                <a:latin typeface="Calibri"/>
                <a:cs typeface="Calibri"/>
              </a:rPr>
              <a:t> </a:t>
            </a:r>
            <a:r>
              <a:rPr lang="en-US" sz="2000" spc="-10" dirty="0" err="1">
                <a:latin typeface="Calibri"/>
                <a:cs typeface="Calibri"/>
              </a:rPr>
              <a:t>etc</a:t>
            </a:r>
            <a:r>
              <a:rPr lang="en-US" sz="2000" spc="-10" dirty="0">
                <a:latin typeface="Calibri"/>
                <a:cs typeface="Calibri"/>
              </a:rPr>
              <a:t>)</a:t>
            </a:r>
            <a:endParaRPr lang="en-US"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lang="en-US" sz="2000" spc="-10" dirty="0">
                <a:solidFill>
                  <a:srgbClr val="C00000"/>
                </a:solidFill>
                <a:latin typeface="Calibri"/>
                <a:cs typeface="Calibri"/>
              </a:rPr>
              <a:t>.data</a:t>
            </a:r>
            <a:r>
              <a:rPr lang="en-US" sz="2000" spc="-5" dirty="0">
                <a:solidFill>
                  <a:srgbClr val="C00000"/>
                </a:solidFill>
                <a:latin typeface="Calibri"/>
                <a:cs typeface="Calibri"/>
              </a:rPr>
              <a:t> </a:t>
            </a:r>
            <a:r>
              <a:rPr lang="en-US" sz="2000" dirty="0">
                <a:latin typeface="Calibri"/>
                <a:cs typeface="Calibri"/>
              </a:rPr>
              <a:t>and</a:t>
            </a:r>
            <a:r>
              <a:rPr lang="en-US" sz="2000" spc="-10" dirty="0">
                <a:latin typeface="Calibri"/>
                <a:cs typeface="Calibri"/>
              </a:rPr>
              <a:t> </a:t>
            </a:r>
            <a:r>
              <a:rPr lang="en-US" sz="2000" spc="-5" dirty="0">
                <a:solidFill>
                  <a:srgbClr val="C00000"/>
                </a:solidFill>
                <a:latin typeface="Calibri"/>
                <a:cs typeface="Calibri"/>
              </a:rPr>
              <a:t>.</a:t>
            </a:r>
            <a:r>
              <a:rPr lang="en-US" sz="2000" spc="-5" dirty="0" err="1">
                <a:solidFill>
                  <a:srgbClr val="C00000"/>
                </a:solidFill>
                <a:latin typeface="Calibri"/>
                <a:cs typeface="Calibri"/>
              </a:rPr>
              <a:t>bss</a:t>
            </a:r>
            <a:r>
              <a:rPr lang="en-US" sz="2000" spc="-5" dirty="0">
                <a:solidFill>
                  <a:srgbClr val="C00000"/>
                </a:solidFill>
                <a:latin typeface="Calibri"/>
                <a:cs typeface="Calibri"/>
              </a:rPr>
              <a:t> </a:t>
            </a:r>
            <a:r>
              <a:rPr lang="en-US" sz="2000" spc="-10" dirty="0">
                <a:latin typeface="Calibri"/>
                <a:cs typeface="Calibri"/>
              </a:rPr>
              <a:t>initialization</a:t>
            </a:r>
            <a:endParaRPr lang="en-US" sz="2000" dirty="0">
              <a:latin typeface="Calibri"/>
              <a:cs typeface="Calibri"/>
            </a:endParaRPr>
          </a:p>
          <a:p>
            <a:pPr marL="756285" lvl="1" indent="-287655">
              <a:lnSpc>
                <a:spcPct val="100000"/>
              </a:lnSpc>
              <a:buFont typeface="Arial MT"/>
              <a:buChar char="•"/>
              <a:tabLst>
                <a:tab pos="756285" algn="l"/>
                <a:tab pos="756920" algn="l"/>
              </a:tabLst>
            </a:pPr>
            <a:r>
              <a:rPr lang="en-US" sz="2000" spc="-5" dirty="0">
                <a:latin typeface="Calibri"/>
                <a:cs typeface="Calibri"/>
              </a:rPr>
              <a:t>Call</a:t>
            </a:r>
            <a:r>
              <a:rPr lang="en-US" sz="2000" spc="-30" dirty="0">
                <a:latin typeface="Calibri"/>
                <a:cs typeface="Calibri"/>
              </a:rPr>
              <a:t> </a:t>
            </a:r>
            <a:r>
              <a:rPr lang="en-US" sz="2000" spc="-15" dirty="0">
                <a:latin typeface="Calibri"/>
                <a:cs typeface="Calibri"/>
              </a:rPr>
              <a:t>to</a:t>
            </a:r>
            <a:r>
              <a:rPr lang="en-US" sz="2000" spc="-20"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p>
          <a:p>
            <a:pPr marL="756285" lvl="1" indent="-287655">
              <a:lnSpc>
                <a:spcPct val="100000"/>
              </a:lnSpc>
              <a:buFont typeface="Arial MT"/>
              <a:buChar char="•"/>
              <a:tabLst>
                <a:tab pos="756285" algn="l"/>
                <a:tab pos="756920" algn="l"/>
              </a:tabLst>
            </a:pPr>
            <a:r>
              <a:rPr lang="en-US" sz="2000" spc="-5" dirty="0">
                <a:latin typeface="Calibri"/>
                <a:cs typeface="Calibri"/>
              </a:rPr>
              <a:t>Simple</a:t>
            </a:r>
            <a:r>
              <a:rPr lang="en-US" sz="2000" spc="15" dirty="0">
                <a:latin typeface="Calibri"/>
                <a:cs typeface="Calibri"/>
              </a:rPr>
              <a:t> </a:t>
            </a:r>
            <a:r>
              <a:rPr lang="en-US" sz="2000" dirty="0">
                <a:latin typeface="Calibri"/>
                <a:cs typeface="Calibri"/>
              </a:rPr>
              <a:t>I/O</a:t>
            </a:r>
            <a:r>
              <a:rPr lang="en-US" sz="2000" spc="-20" dirty="0">
                <a:latin typeface="Calibri"/>
                <a:cs typeface="Calibri"/>
              </a:rPr>
              <a:t> </a:t>
            </a:r>
            <a:r>
              <a:rPr lang="en-US" sz="2000" spc="-5" dirty="0">
                <a:latin typeface="Calibri"/>
                <a:cs typeface="Calibri"/>
              </a:rPr>
              <a:t>library (</a:t>
            </a:r>
            <a:r>
              <a:rPr lang="en-US" sz="2000" spc="-5" dirty="0" err="1">
                <a:latin typeface="Calibri"/>
                <a:cs typeface="Calibri"/>
              </a:rPr>
              <a:t>printf</a:t>
            </a:r>
            <a:r>
              <a:rPr lang="en-US" sz="2000" spc="459" dirty="0">
                <a:latin typeface="Calibri"/>
                <a:cs typeface="Calibri"/>
              </a:rPr>
              <a:t> </a:t>
            </a:r>
            <a:r>
              <a:rPr lang="en-US" sz="2000" spc="-15" dirty="0">
                <a:latin typeface="Calibri"/>
                <a:cs typeface="Calibri"/>
              </a:rPr>
              <a:t>like,</a:t>
            </a:r>
            <a:r>
              <a:rPr lang="en-US" sz="2000" spc="10" dirty="0">
                <a:latin typeface="Calibri"/>
                <a:cs typeface="Calibri"/>
              </a:rPr>
              <a:t> </a:t>
            </a:r>
            <a:r>
              <a:rPr lang="en-US" sz="2000" spc="-10" dirty="0">
                <a:latin typeface="Calibri"/>
                <a:cs typeface="Calibri"/>
              </a:rPr>
              <a:t>provided</a:t>
            </a:r>
            <a:r>
              <a:rPr lang="en-US" sz="2000" spc="5" dirty="0">
                <a:latin typeface="Calibri"/>
                <a:cs typeface="Calibri"/>
              </a:rPr>
              <a:t> </a:t>
            </a:r>
            <a:r>
              <a:rPr lang="en-US" sz="2000" spc="-5" dirty="0">
                <a:latin typeface="Calibri"/>
                <a:cs typeface="Calibri"/>
              </a:rPr>
              <a:t>by</a:t>
            </a:r>
            <a:r>
              <a:rPr lang="en-US" sz="2000" spc="-15" dirty="0">
                <a:latin typeface="Calibri"/>
                <a:cs typeface="Calibri"/>
              </a:rPr>
              <a:t> </a:t>
            </a:r>
            <a:r>
              <a:rPr lang="en-US" sz="2000" spc="-25" dirty="0">
                <a:latin typeface="Calibri"/>
                <a:cs typeface="Calibri"/>
              </a:rPr>
              <a:t>author,</a:t>
            </a:r>
            <a:r>
              <a:rPr lang="en-US" sz="2000" spc="-5" dirty="0">
                <a:latin typeface="Calibri"/>
                <a:cs typeface="Calibri"/>
              </a:rPr>
              <a:t> </a:t>
            </a:r>
            <a:r>
              <a:rPr lang="en-US" sz="2000" dirty="0">
                <a:latin typeface="Calibri"/>
                <a:cs typeface="Calibri"/>
              </a:rPr>
              <a:t>non</a:t>
            </a:r>
            <a:r>
              <a:rPr lang="en-US" sz="2000" spc="-20" dirty="0">
                <a:latin typeface="Calibri"/>
                <a:cs typeface="Calibri"/>
              </a:rPr>
              <a:t> </a:t>
            </a:r>
            <a:r>
              <a:rPr lang="en-US" sz="2000" spc="-10" dirty="0">
                <a:latin typeface="Calibri"/>
                <a:cs typeface="Calibri"/>
              </a:rPr>
              <a:t>standard)</a:t>
            </a:r>
            <a:endParaRPr lang="en-US" sz="2000" dirty="0">
              <a:latin typeface="Calibri"/>
              <a:cs typeface="Calibri"/>
            </a:endParaRPr>
          </a:p>
          <a:p>
            <a:pPr marL="299085" indent="-287020">
              <a:lnSpc>
                <a:spcPct val="100000"/>
              </a:lnSpc>
              <a:buFont typeface="Arial MT"/>
              <a:buChar char="•"/>
              <a:tabLst>
                <a:tab pos="299085" algn="l"/>
                <a:tab pos="299720" algn="l"/>
              </a:tabLst>
            </a:pPr>
            <a:r>
              <a:rPr lang="en-US" sz="2000" spc="-5" dirty="0">
                <a:latin typeface="Calibri"/>
                <a:cs typeface="Calibri"/>
              </a:rPr>
              <a:t>User</a:t>
            </a:r>
            <a:r>
              <a:rPr lang="en-US" sz="2000" spc="5" dirty="0">
                <a:latin typeface="Calibri"/>
                <a:cs typeface="Calibri"/>
              </a:rPr>
              <a:t> </a:t>
            </a:r>
            <a:r>
              <a:rPr lang="en-US" sz="2000" spc="-5" dirty="0">
                <a:solidFill>
                  <a:srgbClr val="006FC0"/>
                </a:solidFill>
                <a:latin typeface="Calibri"/>
                <a:cs typeface="Calibri"/>
              </a:rPr>
              <a:t>source</a:t>
            </a:r>
            <a:r>
              <a:rPr lang="en-US" sz="2000" spc="-15" dirty="0">
                <a:solidFill>
                  <a:srgbClr val="006FC0"/>
                </a:solidFill>
                <a:latin typeface="Calibri"/>
                <a:cs typeface="Calibri"/>
              </a:rPr>
              <a:t> </a:t>
            </a:r>
            <a:r>
              <a:rPr lang="en-US" sz="2000" spc="-5" dirty="0">
                <a:solidFill>
                  <a:srgbClr val="006FC0"/>
                </a:solidFill>
                <a:latin typeface="Calibri"/>
                <a:cs typeface="Calibri"/>
              </a:rPr>
              <a:t>code</a:t>
            </a:r>
            <a:r>
              <a:rPr lang="en-US" sz="2000" spc="-5" dirty="0">
                <a:latin typeface="Calibri"/>
                <a:cs typeface="Calibri"/>
              </a:rPr>
              <a:t>.</a:t>
            </a:r>
            <a:r>
              <a:rPr lang="en-US" sz="2000" spc="-30" dirty="0">
                <a:latin typeface="Calibri"/>
                <a:cs typeface="Calibri"/>
              </a:rPr>
              <a:t> </a:t>
            </a:r>
            <a:r>
              <a:rPr lang="en-US" sz="2000" spc="-10" dirty="0">
                <a:latin typeface="Calibri"/>
                <a:cs typeface="Calibri"/>
              </a:rPr>
              <a:t>Must</a:t>
            </a:r>
            <a:r>
              <a:rPr lang="en-US" sz="2000" spc="-5" dirty="0">
                <a:latin typeface="Calibri"/>
                <a:cs typeface="Calibri"/>
              </a:rPr>
              <a:t> </a:t>
            </a:r>
            <a:r>
              <a:rPr lang="en-US" sz="2000" dirty="0">
                <a:latin typeface="Calibri"/>
                <a:cs typeface="Calibri"/>
              </a:rPr>
              <a:t>include</a:t>
            </a:r>
            <a:r>
              <a:rPr lang="en-US" sz="2000" spc="-10" dirty="0">
                <a:latin typeface="Calibri"/>
                <a:cs typeface="Calibri"/>
              </a:rPr>
              <a:t> </a:t>
            </a:r>
            <a:r>
              <a:rPr lang="en-US" sz="2000" dirty="0">
                <a:latin typeface="Calibri"/>
                <a:cs typeface="Calibri"/>
              </a:rPr>
              <a:t>the</a:t>
            </a:r>
            <a:r>
              <a:rPr lang="en-US" sz="2000" spc="-5" dirty="0">
                <a:latin typeface="Calibri"/>
                <a:cs typeface="Calibri"/>
              </a:rPr>
              <a:t> </a:t>
            </a:r>
            <a:r>
              <a:rPr lang="en-US" sz="2000" dirty="0">
                <a:latin typeface="Calibri"/>
                <a:cs typeface="Calibri"/>
              </a:rPr>
              <a:t>“</a:t>
            </a:r>
            <a:r>
              <a:rPr lang="en-US" sz="2000" dirty="0">
                <a:solidFill>
                  <a:srgbClr val="C00000"/>
                </a:solidFill>
                <a:latin typeface="Calibri"/>
                <a:cs typeface="Calibri"/>
              </a:rPr>
              <a:t>main</a:t>
            </a:r>
            <a:r>
              <a:rPr lang="en-US" sz="2000" dirty="0">
                <a:latin typeface="Calibri"/>
                <a:cs typeface="Calibri"/>
              </a:rPr>
              <a:t>”</a:t>
            </a:r>
            <a:r>
              <a:rPr lang="en-US" sz="2000" spc="-15" dirty="0">
                <a:latin typeface="Calibri"/>
                <a:cs typeface="Calibri"/>
              </a:rPr>
              <a:t> </a:t>
            </a:r>
            <a:r>
              <a:rPr lang="en-US" sz="2000" dirty="0">
                <a:latin typeface="Calibri"/>
                <a:cs typeface="Calibri"/>
              </a:rPr>
              <a:t>function</a:t>
            </a:r>
          </a:p>
          <a:p>
            <a:pPr marL="299085" marR="6350" indent="-287020">
              <a:lnSpc>
                <a:spcPct val="100000"/>
              </a:lnSpc>
              <a:buFont typeface="Arial MT"/>
              <a:buChar char="•"/>
              <a:tabLst>
                <a:tab pos="299085" algn="l"/>
                <a:tab pos="299720" algn="l"/>
                <a:tab pos="6935470" algn="l"/>
              </a:tabLst>
            </a:pPr>
            <a:endParaRPr sz="2000" dirty="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,ARMv7-EM(for M4)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49F287-0F6F-F2ED-988B-FB9949BB1D54}"/>
                  </a:ext>
                </a:extLst>
              </p14:cNvPr>
              <p14:cNvContentPartPr/>
              <p14:nvPr/>
            </p14:nvContentPartPr>
            <p14:xfrm>
              <a:off x="7430400" y="2175840"/>
              <a:ext cx="2820240" cy="2673360"/>
            </p14:xfrm>
          </p:contentPart>
        </mc:Choice>
        <mc:Fallback xmlns="">
          <p:pic>
            <p:nvPicPr>
              <p:cNvPr id="6" name="Ink 5">
                <a:extLst>
                  <a:ext uri="{FF2B5EF4-FFF2-40B4-BE49-F238E27FC236}">
                    <a16:creationId xmlns:a16="http://schemas.microsoft.com/office/drawing/2014/main" id="{AF49F287-0F6F-F2ED-988B-FB9949BB1D54}"/>
                  </a:ext>
                </a:extLst>
              </p:cNvPr>
              <p:cNvPicPr/>
              <p:nvPr/>
            </p:nvPicPr>
            <p:blipFill>
              <a:blip r:embed="rId4"/>
              <a:stretch>
                <a:fillRect/>
              </a:stretch>
            </p:blipFill>
            <p:spPr>
              <a:xfrm>
                <a:off x="7421040" y="2166480"/>
                <a:ext cx="2838960" cy="269208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
        <p:nvSpPr>
          <p:cNvPr id="7" name="TextBox 6">
            <a:extLst>
              <a:ext uri="{FF2B5EF4-FFF2-40B4-BE49-F238E27FC236}">
                <a16:creationId xmlns:a16="http://schemas.microsoft.com/office/drawing/2014/main" id="{FC0B5EF0-1800-48AB-8BFC-995174310D02}"/>
              </a:ext>
            </a:extLst>
          </p:cNvPr>
          <p:cNvSpPr txBox="1"/>
          <p:nvPr/>
        </p:nvSpPr>
        <p:spPr>
          <a:xfrm>
            <a:off x="378148" y="2266082"/>
            <a:ext cx="1518332" cy="1200329"/>
          </a:xfrm>
          <a:prstGeom prst="rect">
            <a:avLst/>
          </a:prstGeom>
          <a:noFill/>
        </p:spPr>
        <p:txBody>
          <a:bodyPr wrap="square" rtlCol="0">
            <a:spAutoFit/>
          </a:bodyPr>
          <a:lstStyle/>
          <a:p>
            <a:r>
              <a:rPr lang="en-US" dirty="0"/>
              <a:t>Note: Interrupt Inputs are Active HIGH</a:t>
            </a:r>
          </a:p>
        </p:txBody>
      </p:sp>
    </p:spTree>
    <p:extLst>
      <p:ext uri="{BB962C8B-B14F-4D97-AF65-F5344CB8AC3E}">
        <p14:creationId xmlns:p14="http://schemas.microsoft.com/office/powerpoint/2010/main" val="16717532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9DF7-1F09-5FEB-EC9C-31FC60C0D2DD}"/>
              </a:ext>
            </a:extLst>
          </p:cNvPr>
          <p:cNvSpPr>
            <a:spLocks noGrp="1"/>
          </p:cNvSpPr>
          <p:nvPr>
            <p:ph type="title"/>
          </p:nvPr>
        </p:nvSpPr>
        <p:spPr/>
        <p:txBody>
          <a:bodyPr/>
          <a:lstStyle/>
          <a:p>
            <a:r>
              <a:rPr lang="en-US" dirty="0"/>
              <a:t>SVC</a:t>
            </a:r>
          </a:p>
        </p:txBody>
      </p:sp>
      <p:sp>
        <p:nvSpPr>
          <p:cNvPr id="3" name="Text Placeholder 2">
            <a:extLst>
              <a:ext uri="{FF2B5EF4-FFF2-40B4-BE49-F238E27FC236}">
                <a16:creationId xmlns:a16="http://schemas.microsoft.com/office/drawing/2014/main" id="{81033451-BB40-0FF2-15C7-81341E1FAFC6}"/>
              </a:ext>
            </a:extLst>
          </p:cNvPr>
          <p:cNvSpPr>
            <a:spLocks noGrp="1"/>
          </p:cNvSpPr>
          <p:nvPr>
            <p:ph type="body" idx="1"/>
          </p:nvPr>
        </p:nvSpPr>
        <p:spPr>
          <a:xfrm>
            <a:off x="306140" y="1257970"/>
            <a:ext cx="10153127" cy="1667375"/>
          </a:xfrm>
        </p:spPr>
        <p:txBody>
          <a:bodyPr/>
          <a:lstStyle/>
          <a:p>
            <a:r>
              <a:rPr lang="en-US" sz="2400" dirty="0"/>
              <a:t>The SVC Handler executes right after the SVC instruction is executed, unless there is a higher priority exception arrives at the same time.</a:t>
            </a:r>
          </a:p>
          <a:p>
            <a:r>
              <a:rPr lang="en-US" sz="2400" dirty="0"/>
              <a:t>SVC instruction is always used along with a number, which can be used to identify the request type.</a:t>
            </a:r>
          </a:p>
          <a:p>
            <a:pPr marL="0" indent="0">
              <a:buNone/>
            </a:pPr>
            <a:r>
              <a:rPr lang="en-US" sz="2400" dirty="0"/>
              <a:t>__</a:t>
            </a:r>
            <a:r>
              <a:rPr lang="en-US" sz="2400" dirty="0" err="1"/>
              <a:t>asm</a:t>
            </a:r>
            <a:r>
              <a:rPr lang="en-US" sz="2400" dirty="0"/>
              <a:t> volatile("SVC #0"); // call SVC 0</a:t>
            </a:r>
          </a:p>
          <a:p>
            <a:r>
              <a:rPr lang="en-US" sz="2400" dirty="0"/>
              <a:t>The OS will have a lookup table of SVC numbers and call to the corresponding handler of the request number.</a:t>
            </a:r>
          </a:p>
        </p:txBody>
      </p:sp>
      <p:sp>
        <p:nvSpPr>
          <p:cNvPr id="4" name="Slide Number Placeholder 3">
            <a:extLst>
              <a:ext uri="{FF2B5EF4-FFF2-40B4-BE49-F238E27FC236}">
                <a16:creationId xmlns:a16="http://schemas.microsoft.com/office/drawing/2014/main" id="{2164D3C8-CE58-C869-5AA8-9F5B13594E7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pic>
        <p:nvPicPr>
          <p:cNvPr id="5" name="Picture 4">
            <a:extLst>
              <a:ext uri="{FF2B5EF4-FFF2-40B4-BE49-F238E27FC236}">
                <a16:creationId xmlns:a16="http://schemas.microsoft.com/office/drawing/2014/main" id="{8B2D7E94-FD12-46B9-3E75-021DD367F8D6}"/>
              </a:ext>
            </a:extLst>
          </p:cNvPr>
          <p:cNvPicPr>
            <a:picLocks noChangeAspect="1"/>
          </p:cNvPicPr>
          <p:nvPr/>
        </p:nvPicPr>
        <p:blipFill>
          <a:blip r:embed="rId2"/>
          <a:stretch>
            <a:fillRect/>
          </a:stretch>
        </p:blipFill>
        <p:spPr>
          <a:xfrm>
            <a:off x="1457614" y="4066282"/>
            <a:ext cx="6867525" cy="2705100"/>
          </a:xfrm>
          <a:prstGeom prst="rect">
            <a:avLst/>
          </a:prstGeom>
        </p:spPr>
      </p:pic>
    </p:spTree>
    <p:extLst>
      <p:ext uri="{BB962C8B-B14F-4D97-AF65-F5344CB8AC3E}">
        <p14:creationId xmlns:p14="http://schemas.microsoft.com/office/powerpoint/2010/main" val="33565102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79A7-C372-B61E-F391-C5D7F84AD943}"/>
              </a:ext>
            </a:extLst>
          </p:cNvPr>
          <p:cNvSpPr>
            <a:spLocks noGrp="1"/>
          </p:cNvSpPr>
          <p:nvPr>
            <p:ph type="title"/>
          </p:nvPr>
        </p:nvSpPr>
        <p:spPr/>
        <p:txBody>
          <a:bodyPr/>
          <a:lstStyle/>
          <a:p>
            <a:r>
              <a:rPr lang="en-US" dirty="0" err="1"/>
              <a:t>PendSV</a:t>
            </a:r>
            <a:endParaRPr lang="en-US" dirty="0"/>
          </a:p>
        </p:txBody>
      </p:sp>
      <p:sp>
        <p:nvSpPr>
          <p:cNvPr id="4" name="Slide Number Placeholder 3">
            <a:extLst>
              <a:ext uri="{FF2B5EF4-FFF2-40B4-BE49-F238E27FC236}">
                <a16:creationId xmlns:a16="http://schemas.microsoft.com/office/drawing/2014/main" id="{77D6967D-3533-37A8-D873-2442C30E913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pic>
        <p:nvPicPr>
          <p:cNvPr id="5" name="Picture 4">
            <a:extLst>
              <a:ext uri="{FF2B5EF4-FFF2-40B4-BE49-F238E27FC236}">
                <a16:creationId xmlns:a16="http://schemas.microsoft.com/office/drawing/2014/main" id="{45B3E685-84D3-BE9C-4634-6BA15D2C11BC}"/>
              </a:ext>
            </a:extLst>
          </p:cNvPr>
          <p:cNvPicPr>
            <a:picLocks noChangeAspect="1"/>
          </p:cNvPicPr>
          <p:nvPr/>
        </p:nvPicPr>
        <p:blipFill>
          <a:blip r:embed="rId2"/>
          <a:stretch>
            <a:fillRect/>
          </a:stretch>
        </p:blipFill>
        <p:spPr>
          <a:xfrm>
            <a:off x="162124" y="1264239"/>
            <a:ext cx="7352308" cy="2586019"/>
          </a:xfrm>
          <a:prstGeom prst="rect">
            <a:avLst/>
          </a:prstGeom>
        </p:spPr>
      </p:pic>
      <p:pic>
        <p:nvPicPr>
          <p:cNvPr id="6" name="Picture 5">
            <a:extLst>
              <a:ext uri="{FF2B5EF4-FFF2-40B4-BE49-F238E27FC236}">
                <a16:creationId xmlns:a16="http://schemas.microsoft.com/office/drawing/2014/main" id="{1894E177-EFB7-588D-C10B-7AA81A7B1758}"/>
              </a:ext>
            </a:extLst>
          </p:cNvPr>
          <p:cNvPicPr>
            <a:picLocks noChangeAspect="1"/>
          </p:cNvPicPr>
          <p:nvPr/>
        </p:nvPicPr>
        <p:blipFill>
          <a:blip r:embed="rId3"/>
          <a:stretch>
            <a:fillRect/>
          </a:stretch>
        </p:blipFill>
        <p:spPr>
          <a:xfrm>
            <a:off x="22707" y="3554634"/>
            <a:ext cx="8424936" cy="3687592"/>
          </a:xfrm>
          <a:prstGeom prst="rect">
            <a:avLst/>
          </a:prstGeom>
        </p:spPr>
      </p:pic>
      <p:sp>
        <p:nvSpPr>
          <p:cNvPr id="7" name="TextBox 6">
            <a:extLst>
              <a:ext uri="{FF2B5EF4-FFF2-40B4-BE49-F238E27FC236}">
                <a16:creationId xmlns:a16="http://schemas.microsoft.com/office/drawing/2014/main" id="{78A9DE1C-61DD-C515-A19F-B9E5FE02B805}"/>
              </a:ext>
            </a:extLst>
          </p:cNvPr>
          <p:cNvSpPr txBox="1"/>
          <p:nvPr/>
        </p:nvSpPr>
        <p:spPr>
          <a:xfrm>
            <a:off x="7722964" y="1473994"/>
            <a:ext cx="2520280" cy="369332"/>
          </a:xfrm>
          <a:prstGeom prst="rect">
            <a:avLst/>
          </a:prstGeom>
          <a:noFill/>
        </p:spPr>
        <p:txBody>
          <a:bodyPr wrap="square" rtlCol="0">
            <a:spAutoFit/>
          </a:bodyPr>
          <a:lstStyle/>
          <a:p>
            <a:r>
              <a:rPr lang="en-US" dirty="0"/>
              <a:t>System Without Pend SV</a:t>
            </a:r>
          </a:p>
        </p:txBody>
      </p:sp>
      <p:sp>
        <p:nvSpPr>
          <p:cNvPr id="9" name="TextBox 8">
            <a:extLst>
              <a:ext uri="{FF2B5EF4-FFF2-40B4-BE49-F238E27FC236}">
                <a16:creationId xmlns:a16="http://schemas.microsoft.com/office/drawing/2014/main" id="{C0FF8A54-A837-CF6D-5906-E0A9705F5B0C}"/>
              </a:ext>
            </a:extLst>
          </p:cNvPr>
          <p:cNvSpPr txBox="1"/>
          <p:nvPr/>
        </p:nvSpPr>
        <p:spPr>
          <a:xfrm>
            <a:off x="7896990" y="4239954"/>
            <a:ext cx="2346254" cy="369332"/>
          </a:xfrm>
          <a:prstGeom prst="rect">
            <a:avLst/>
          </a:prstGeom>
          <a:noFill/>
        </p:spPr>
        <p:txBody>
          <a:bodyPr wrap="square" rtlCol="0">
            <a:spAutoFit/>
          </a:bodyPr>
          <a:lstStyle/>
          <a:p>
            <a:r>
              <a:rPr lang="en-US" dirty="0"/>
              <a:t>System With Pend SV</a:t>
            </a:r>
          </a:p>
        </p:txBody>
      </p:sp>
    </p:spTree>
    <p:extLst>
      <p:ext uri="{BB962C8B-B14F-4D97-AF65-F5344CB8AC3E}">
        <p14:creationId xmlns:p14="http://schemas.microsoft.com/office/powerpoint/2010/main" val="19952609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167</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1A29939-30C2-66BA-C4F2-3827EC4A3A98}"/>
                  </a:ext>
                </a:extLst>
              </p14:cNvPr>
              <p14:cNvContentPartPr/>
              <p14:nvPr/>
            </p14:nvContentPartPr>
            <p14:xfrm>
              <a:off x="5658480" y="4625280"/>
              <a:ext cx="2224440" cy="689400"/>
            </p14:xfrm>
          </p:contentPart>
        </mc:Choice>
        <mc:Fallback xmlns="">
          <p:pic>
            <p:nvPicPr>
              <p:cNvPr id="6" name="Ink 5">
                <a:extLst>
                  <a:ext uri="{FF2B5EF4-FFF2-40B4-BE49-F238E27FC236}">
                    <a16:creationId xmlns:a16="http://schemas.microsoft.com/office/drawing/2014/main" id="{41A29939-30C2-66BA-C4F2-3827EC4A3A98}"/>
                  </a:ext>
                </a:extLst>
              </p:cNvPr>
              <p:cNvPicPr/>
              <p:nvPr/>
            </p:nvPicPr>
            <p:blipFill>
              <a:blip r:embed="rId6"/>
              <a:stretch>
                <a:fillRect/>
              </a:stretch>
            </p:blipFill>
            <p:spPr>
              <a:xfrm>
                <a:off x="5649120" y="4615920"/>
                <a:ext cx="2243160" cy="70812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4E6E663-947F-4EFC-BCF5-63816207B0D4}"/>
                  </a:ext>
                </a:extLst>
              </p14:cNvPr>
              <p14:cNvContentPartPr/>
              <p14:nvPr/>
            </p14:nvContentPartPr>
            <p14:xfrm>
              <a:off x="5533200" y="2182320"/>
              <a:ext cx="3769560" cy="2203200"/>
            </p14:xfrm>
          </p:contentPart>
        </mc:Choice>
        <mc:Fallback xmlns="">
          <p:pic>
            <p:nvPicPr>
              <p:cNvPr id="6" name="Ink 5">
                <a:extLst>
                  <a:ext uri="{FF2B5EF4-FFF2-40B4-BE49-F238E27FC236}">
                    <a16:creationId xmlns:a16="http://schemas.microsoft.com/office/drawing/2014/main" id="{24E6E663-947F-4EFC-BCF5-63816207B0D4}"/>
                  </a:ext>
                </a:extLst>
              </p:cNvPr>
              <p:cNvPicPr/>
              <p:nvPr/>
            </p:nvPicPr>
            <p:blipFill>
              <a:blip r:embed="rId5"/>
              <a:stretch>
                <a:fillRect/>
              </a:stretch>
            </p:blipFill>
            <p:spPr>
              <a:xfrm>
                <a:off x="5523840" y="2172960"/>
                <a:ext cx="3788280" cy="22219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177</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E98CD79-4A0E-473C-B4BD-7690BF821142}"/>
              </a:ext>
            </a:extLst>
          </p:cNvPr>
          <p:cNvSpPr>
            <a:spLocks noGrp="1" noChangeArrowheads="1"/>
          </p:cNvSpPr>
          <p:nvPr>
            <p:ph type="title" idx="4294967295"/>
          </p:nvPr>
        </p:nvSpPr>
        <p:spPr>
          <a:xfrm>
            <a:off x="812800" y="83962"/>
            <a:ext cx="9067800" cy="1040768"/>
          </a:xfrm>
        </p:spPr>
        <p:txBody>
          <a:bodyPr/>
          <a:lstStyle/>
          <a:p>
            <a:pPr eaLnBrk="1" hangingPunct="1"/>
            <a:r>
              <a:rPr lang="en-GB" altLang="en-US"/>
              <a:t>Cortex-A8</a:t>
            </a:r>
          </a:p>
        </p:txBody>
      </p:sp>
      <p:sp>
        <p:nvSpPr>
          <p:cNvPr id="70659" name="Rectangle 3">
            <a:extLst>
              <a:ext uri="{FF2B5EF4-FFF2-40B4-BE49-F238E27FC236}">
                <a16:creationId xmlns:a16="http://schemas.microsoft.com/office/drawing/2014/main" id="{979B7D99-10DD-46E8-97FD-329C56615B5B}"/>
              </a:ext>
            </a:extLst>
          </p:cNvPr>
          <p:cNvSpPr>
            <a:spLocks noGrp="1" noChangeArrowheads="1"/>
          </p:cNvSpPr>
          <p:nvPr>
            <p:ph type="body" idx="4294967295"/>
          </p:nvPr>
        </p:nvSpPr>
        <p:spPr>
          <a:xfrm>
            <a:off x="5726275" y="1332883"/>
            <a:ext cx="4208551" cy="5551928"/>
          </a:xfrm>
        </p:spPr>
        <p:txBody>
          <a:bodyPr/>
          <a:lstStyle/>
          <a:p>
            <a:pPr eaLnBrk="1" hangingPunct="1">
              <a:lnSpc>
                <a:spcPct val="90000"/>
              </a:lnSpc>
            </a:pPr>
            <a:r>
              <a:rPr lang="en-GB" altLang="en-US" sz="1763" dirty="0"/>
              <a:t>ARMv7-A Architecture</a:t>
            </a:r>
          </a:p>
          <a:p>
            <a:pPr lvl="1" eaLnBrk="1" hangingPunct="1">
              <a:lnSpc>
                <a:spcPct val="90000"/>
              </a:lnSpc>
            </a:pPr>
            <a:r>
              <a:rPr lang="en-GB" altLang="en-US" sz="1763" dirty="0"/>
              <a:t>Thumb-2 </a:t>
            </a:r>
          </a:p>
          <a:p>
            <a:pPr lvl="1" eaLnBrk="1" hangingPunct="1">
              <a:lnSpc>
                <a:spcPct val="90000"/>
              </a:lnSpc>
            </a:pPr>
            <a:r>
              <a:rPr lang="en-GB" altLang="en-US" sz="1763" dirty="0"/>
              <a:t>Thumb-2EE (</a:t>
            </a:r>
            <a:r>
              <a:rPr lang="en-GB" altLang="en-US" sz="1763" dirty="0" err="1"/>
              <a:t>Jazelle</a:t>
            </a:r>
            <a:r>
              <a:rPr lang="en-GB" altLang="en-US" sz="1763" dirty="0"/>
              <a:t>-RCT)</a:t>
            </a:r>
          </a:p>
          <a:p>
            <a:pPr lvl="1" eaLnBrk="1" hangingPunct="1">
              <a:lnSpc>
                <a:spcPct val="90000"/>
              </a:lnSpc>
            </a:pPr>
            <a:r>
              <a:rPr lang="en-GB" altLang="en-US" sz="1763" dirty="0" err="1"/>
              <a:t>TrustZone</a:t>
            </a:r>
            <a:r>
              <a:rPr lang="en-GB" altLang="en-US" sz="1763" dirty="0"/>
              <a:t> extensions</a:t>
            </a:r>
          </a:p>
          <a:p>
            <a:pPr eaLnBrk="1" hangingPunct="1">
              <a:lnSpc>
                <a:spcPct val="90000"/>
              </a:lnSpc>
            </a:pPr>
            <a:r>
              <a:rPr lang="en-GB" altLang="en-US" sz="1763" dirty="0"/>
              <a:t>Custom or synthesized design</a:t>
            </a:r>
          </a:p>
          <a:p>
            <a:pPr eaLnBrk="1" hangingPunct="1">
              <a:lnSpc>
                <a:spcPct val="90000"/>
              </a:lnSpc>
            </a:pPr>
            <a:r>
              <a:rPr lang="en-GB" altLang="en-US" sz="1763" dirty="0"/>
              <a:t>MMU</a:t>
            </a:r>
          </a:p>
          <a:p>
            <a:pPr eaLnBrk="1" hangingPunct="1">
              <a:lnSpc>
                <a:spcPct val="90000"/>
              </a:lnSpc>
            </a:pPr>
            <a:r>
              <a:rPr lang="en-GB" altLang="en-US" sz="1763" dirty="0"/>
              <a:t>64-bit or 128-bit AXI Interface</a:t>
            </a:r>
          </a:p>
          <a:p>
            <a:pPr eaLnBrk="1" hangingPunct="1">
              <a:lnSpc>
                <a:spcPct val="90000"/>
              </a:lnSpc>
            </a:pPr>
            <a:r>
              <a:rPr lang="en-GB" altLang="en-US" sz="1763" dirty="0"/>
              <a:t>L1 caches</a:t>
            </a:r>
          </a:p>
          <a:p>
            <a:pPr lvl="1" eaLnBrk="1" hangingPunct="1">
              <a:lnSpc>
                <a:spcPct val="90000"/>
              </a:lnSpc>
            </a:pPr>
            <a:r>
              <a:rPr lang="en-GB" altLang="en-US" sz="1763" dirty="0"/>
              <a:t>16 or 32KB each</a:t>
            </a:r>
          </a:p>
          <a:p>
            <a:pPr eaLnBrk="1" hangingPunct="1">
              <a:lnSpc>
                <a:spcPct val="90000"/>
              </a:lnSpc>
            </a:pPr>
            <a:r>
              <a:rPr lang="en-GB" altLang="en-US" sz="1763" dirty="0"/>
              <a:t>Unified L2 cache</a:t>
            </a:r>
          </a:p>
          <a:p>
            <a:pPr lvl="1" eaLnBrk="1" hangingPunct="1">
              <a:lnSpc>
                <a:spcPct val="90000"/>
              </a:lnSpc>
            </a:pPr>
            <a:r>
              <a:rPr lang="en-GB" altLang="en-US" sz="1763" dirty="0"/>
              <a:t>0-2MB in size</a:t>
            </a:r>
          </a:p>
          <a:p>
            <a:pPr lvl="1" eaLnBrk="1" hangingPunct="1">
              <a:lnSpc>
                <a:spcPct val="90000"/>
              </a:lnSpc>
            </a:pPr>
            <a:r>
              <a:rPr lang="en-GB" altLang="en-US" sz="1763" dirty="0"/>
              <a:t>8-way set-associative</a:t>
            </a:r>
          </a:p>
          <a:p>
            <a:pPr eaLnBrk="1" hangingPunct="1">
              <a:lnSpc>
                <a:spcPct val="90000"/>
              </a:lnSpc>
            </a:pPr>
            <a:endParaRPr lang="en-GB" altLang="en-US" dirty="0"/>
          </a:p>
          <a:p>
            <a:pPr lvl="1" eaLnBrk="1" hangingPunct="1">
              <a:lnSpc>
                <a:spcPct val="90000"/>
              </a:lnSpc>
              <a:buFont typeface="Wingdings" panose="05000000000000000000" pitchFamily="2" charset="2"/>
              <a:buNone/>
            </a:pPr>
            <a:endParaRPr lang="en-GB" altLang="en-US" dirty="0"/>
          </a:p>
        </p:txBody>
      </p:sp>
      <p:sp>
        <p:nvSpPr>
          <p:cNvPr id="70660" name="Rectangle 6">
            <a:extLst>
              <a:ext uri="{FF2B5EF4-FFF2-40B4-BE49-F238E27FC236}">
                <a16:creationId xmlns:a16="http://schemas.microsoft.com/office/drawing/2014/main" id="{45B18B63-C814-4A00-866F-FC71D7C0D245}"/>
              </a:ext>
            </a:extLst>
          </p:cNvPr>
          <p:cNvSpPr>
            <a:spLocks noChangeArrowheads="1"/>
          </p:cNvSpPr>
          <p:nvPr/>
        </p:nvSpPr>
        <p:spPr bwMode="auto">
          <a:xfrm>
            <a:off x="5672049" y="5249319"/>
            <a:ext cx="4208551" cy="163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650875" indent="-249238"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25000"/>
              </a:spcBef>
              <a:buFont typeface="Wingdings" panose="05000000000000000000" pitchFamily="2" charset="2"/>
              <a:buChar char="§"/>
            </a:pPr>
            <a:r>
              <a:rPr lang="en-GB" altLang="en-US" sz="1763" b="1" dirty="0">
                <a:latin typeface="Arial" panose="020B0604020202020204" pitchFamily="34" charset="0"/>
              </a:rPr>
              <a:t>Optional features</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VFPv3 Vector Floating-Point</a:t>
            </a:r>
          </a:p>
          <a:p>
            <a:pPr lvl="1" eaLnBrk="1" hangingPunct="1">
              <a:spcBef>
                <a:spcPct val="25000"/>
              </a:spcBef>
              <a:buFont typeface="Wingdings" panose="05000000000000000000" pitchFamily="2" charset="2"/>
              <a:buChar char="§"/>
            </a:pPr>
            <a:r>
              <a:rPr lang="en-GB" altLang="en-US" sz="1763" dirty="0">
                <a:latin typeface="Arial" panose="020B0604020202020204" pitchFamily="34" charset="0"/>
              </a:rPr>
              <a:t>NEON media processing engine</a:t>
            </a:r>
          </a:p>
          <a:p>
            <a:pPr lvl="1" eaLnBrk="1" hangingPunct="1">
              <a:spcBef>
                <a:spcPct val="25000"/>
              </a:spcBef>
              <a:buFont typeface="Wingdings" panose="05000000000000000000" pitchFamily="2" charset="2"/>
              <a:buChar char="§"/>
            </a:pPr>
            <a:endParaRPr lang="en-GB" altLang="en-US" sz="1873" dirty="0">
              <a:latin typeface="Arial" panose="020B0604020202020204" pitchFamily="34" charset="0"/>
            </a:endParaRPr>
          </a:p>
        </p:txBody>
      </p:sp>
      <p:sp>
        <p:nvSpPr>
          <p:cNvPr id="70661" name="Rectangle 6">
            <a:extLst>
              <a:ext uri="{FF2B5EF4-FFF2-40B4-BE49-F238E27FC236}">
                <a16:creationId xmlns:a16="http://schemas.microsoft.com/office/drawing/2014/main" id="{EF541671-6E21-4CDB-978F-17DDDA24CB2E}"/>
              </a:ext>
            </a:extLst>
          </p:cNvPr>
          <p:cNvSpPr>
            <a:spLocks noChangeArrowheads="1"/>
          </p:cNvSpPr>
          <p:nvPr/>
        </p:nvSpPr>
        <p:spPr bwMode="auto">
          <a:xfrm>
            <a:off x="5617823" y="6296805"/>
            <a:ext cx="4185812" cy="4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315" tIns="44158" rIns="88315" bIns="44158"/>
          <a:lstStyle>
            <a:lvl1pPr marL="301625" indent="-301625" defTabSz="801688">
              <a:spcBef>
                <a:spcPct val="20000"/>
              </a:spcBef>
              <a:buChar char="•"/>
              <a:defRPr sz="3200">
                <a:solidFill>
                  <a:schemeClr val="tx1"/>
                </a:solidFill>
                <a:latin typeface="Calibri" panose="020F0502020204030204" pitchFamily="34" charset="0"/>
              </a:defRPr>
            </a:lvl1pPr>
            <a:lvl2pPr marL="742950" indent="-285750" defTabSz="801688">
              <a:spcBef>
                <a:spcPct val="20000"/>
              </a:spcBef>
              <a:buChar char="–"/>
              <a:defRPr sz="2800">
                <a:solidFill>
                  <a:schemeClr val="tx1"/>
                </a:solidFill>
                <a:latin typeface="Calibri" panose="020F0502020204030204" pitchFamily="34" charset="0"/>
              </a:defRPr>
            </a:lvl2pPr>
            <a:lvl3pPr marL="1143000" indent="-228600" defTabSz="801688">
              <a:spcBef>
                <a:spcPct val="20000"/>
              </a:spcBef>
              <a:buChar char="•"/>
              <a:defRPr sz="2400">
                <a:solidFill>
                  <a:schemeClr val="tx1"/>
                </a:solidFill>
                <a:latin typeface="Calibri" panose="020F0502020204030204" pitchFamily="34" charset="0"/>
              </a:defRPr>
            </a:lvl3pPr>
            <a:lvl4pPr marL="1600200" indent="-228600" defTabSz="801688">
              <a:spcBef>
                <a:spcPct val="20000"/>
              </a:spcBef>
              <a:buChar char="–"/>
              <a:defRPr sz="2000">
                <a:solidFill>
                  <a:schemeClr val="tx1"/>
                </a:solidFill>
                <a:latin typeface="Calibri" panose="020F0502020204030204" pitchFamily="34" charset="0"/>
              </a:defRPr>
            </a:lvl4pPr>
            <a:lvl5pPr marL="2057400" indent="-228600" defTabSz="801688">
              <a:spcBef>
                <a:spcPct val="20000"/>
              </a:spcBef>
              <a:buChar char="»"/>
              <a:defRPr sz="2000">
                <a:solidFill>
                  <a:schemeClr val="tx1"/>
                </a:solidFill>
                <a:latin typeface="Calibri" panose="020F0502020204030204" pitchFamily="34" charset="0"/>
              </a:defRPr>
            </a:lvl5pPr>
            <a:lvl6pPr marL="25146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6pPr>
            <a:lvl7pPr marL="29718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7pPr>
            <a:lvl8pPr marL="34290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8pPr>
            <a:lvl9pPr marL="3886200" indent="-228600" defTabSz="801688" eaLnBrk="0" fontAlgn="base" hangingPunct="0">
              <a:spcBef>
                <a:spcPct val="20000"/>
              </a:spcBef>
              <a:spcAft>
                <a:spcPct val="0"/>
              </a:spcAft>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
            </a:pPr>
            <a:r>
              <a:rPr lang="en-US" altLang="en-US" sz="1763" b="1" dirty="0">
                <a:latin typeface="Arial" panose="020B0604020202020204" pitchFamily="34" charset="0"/>
              </a:rPr>
              <a:t>Super-scalar 13-stage pipeline</a:t>
            </a:r>
            <a:endParaRPr lang="en-GB" altLang="en-US" sz="1763" dirty="0">
              <a:latin typeface="Arial" panose="020B0604020202020204" pitchFamily="34" charset="0"/>
            </a:endParaRPr>
          </a:p>
        </p:txBody>
      </p:sp>
      <p:pic>
        <p:nvPicPr>
          <p:cNvPr id="70662" name="Picture 1" descr="\\Mercury\Artwork\GRAPHIC_RESOURCES\Chip Diagrams\NEW STYLE CHIP DIAGRAMS\jpg\Cortex-A8.jpg">
            <a:extLst>
              <a:ext uri="{FF2B5EF4-FFF2-40B4-BE49-F238E27FC236}">
                <a16:creationId xmlns:a16="http://schemas.microsoft.com/office/drawing/2014/main" id="{AF730D01-C3C0-476B-B92D-695902C5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2" y="1114235"/>
            <a:ext cx="4007393" cy="460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1ACCE-6B2D-4FCC-62D1-C6A178D18AA1}"/>
              </a:ext>
            </a:extLst>
          </p:cNvPr>
          <p:cNvSpPr>
            <a:spLocks noGrp="1"/>
          </p:cNvSpPr>
          <p:nvPr>
            <p:ph type="title"/>
          </p:nvPr>
        </p:nvSpPr>
        <p:spPr/>
        <p:txBody>
          <a:bodyPr/>
          <a:lstStyle/>
          <a:p>
            <a:r>
              <a:rPr lang="en-US" dirty="0"/>
              <a:t>Super Scalar Processor</a:t>
            </a:r>
          </a:p>
        </p:txBody>
      </p:sp>
      <p:sp>
        <p:nvSpPr>
          <p:cNvPr id="4" name="Text Placeholder 3">
            <a:extLst>
              <a:ext uri="{FF2B5EF4-FFF2-40B4-BE49-F238E27FC236}">
                <a16:creationId xmlns:a16="http://schemas.microsoft.com/office/drawing/2014/main" id="{B45C7C98-2FDC-0554-BC22-5506EE5008C2}"/>
              </a:ext>
            </a:extLst>
          </p:cNvPr>
          <p:cNvSpPr>
            <a:spLocks noGrp="1"/>
          </p:cNvSpPr>
          <p:nvPr>
            <p:ph type="body" idx="1"/>
          </p:nvPr>
        </p:nvSpPr>
        <p:spPr>
          <a:xfrm>
            <a:off x="112215" y="1401986"/>
            <a:ext cx="5378502" cy="1667375"/>
          </a:xfrm>
        </p:spPr>
        <p:txBody>
          <a:bodyPr/>
          <a:lstStyle/>
          <a:p>
            <a:r>
              <a:rPr lang="en-US" dirty="0">
                <a:solidFill>
                  <a:srgbClr val="273239"/>
                </a:solidFill>
              </a:rPr>
              <a:t>An </a:t>
            </a:r>
            <a:r>
              <a:rPr lang="en-US" b="0" i="0" dirty="0">
                <a:solidFill>
                  <a:srgbClr val="273239"/>
                </a:solidFill>
                <a:effectLst/>
              </a:rPr>
              <a:t>approach to equip the processor with multiple processing units to handle several instructions in parallel in each processing stage. </a:t>
            </a:r>
          </a:p>
          <a:p>
            <a:r>
              <a:rPr lang="en-US" b="0" i="0" dirty="0">
                <a:solidFill>
                  <a:srgbClr val="273239"/>
                </a:solidFill>
                <a:effectLst/>
              </a:rPr>
              <a:t>With this arrangement, several instructions start execution in the same clock cycle and the process is said to use multiple issue.</a:t>
            </a:r>
          </a:p>
          <a:p>
            <a:r>
              <a:rPr lang="en-US" b="0" i="0" dirty="0">
                <a:solidFill>
                  <a:srgbClr val="273239"/>
                </a:solidFill>
                <a:effectLst/>
              </a:rPr>
              <a:t> Such processors are capable of achieving an instruction execution throughput of more than one instruction per cycle. They are known as ‘</a:t>
            </a:r>
            <a:r>
              <a:rPr lang="en-US" b="1" i="0" dirty="0">
                <a:solidFill>
                  <a:srgbClr val="273239"/>
                </a:solidFill>
                <a:effectLst/>
              </a:rPr>
              <a:t>Superscalar Processors’. </a:t>
            </a:r>
            <a:endParaRPr lang="en-US" b="1" dirty="0"/>
          </a:p>
        </p:txBody>
      </p:sp>
      <p:sp>
        <p:nvSpPr>
          <p:cNvPr id="2" name="Slide Number Placeholder 1">
            <a:extLst>
              <a:ext uri="{FF2B5EF4-FFF2-40B4-BE49-F238E27FC236}">
                <a16:creationId xmlns:a16="http://schemas.microsoft.com/office/drawing/2014/main" id="{A5E42FC6-7A1C-5393-BEAB-7F22AE65CCD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dirty="0">
              <a:latin typeface="Arial"/>
              <a:cs typeface="Arial"/>
            </a:endParaRPr>
          </a:p>
        </p:txBody>
      </p:sp>
      <p:pic>
        <p:nvPicPr>
          <p:cNvPr id="1026" name="Picture 2" descr="Lightbox">
            <a:extLst>
              <a:ext uri="{FF2B5EF4-FFF2-40B4-BE49-F238E27FC236}">
                <a16:creationId xmlns:a16="http://schemas.microsoft.com/office/drawing/2014/main" id="{FE7978ED-C91D-D972-6C29-6229E6081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99" t="6142" r="4035" b="7864"/>
          <a:stretch/>
        </p:blipFill>
        <p:spPr bwMode="auto">
          <a:xfrm>
            <a:off x="5490716" y="2122066"/>
            <a:ext cx="511256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429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824" y="295354"/>
            <a:ext cx="10202056" cy="690230"/>
          </a:xfrm>
          <a:prstGeom prst="rect">
            <a:avLst/>
          </a:prstGeom>
        </p:spPr>
        <p:txBody>
          <a:bodyPr vert="horz" wrap="square" lIns="0" tIns="12995" rIns="0" bIns="0" rtlCol="0">
            <a:spAutoFit/>
          </a:bodyPr>
          <a:lstStyle/>
          <a:p>
            <a:pPr marL="12376">
              <a:lnSpc>
                <a:spcPct val="100000"/>
              </a:lnSpc>
              <a:spcBef>
                <a:spcPts val="102"/>
              </a:spcBef>
            </a:pPr>
            <a:r>
              <a:rPr dirty="0"/>
              <a:t>Cortex-R:</a:t>
            </a:r>
            <a:r>
              <a:rPr spc="5" dirty="0"/>
              <a:t> </a:t>
            </a:r>
            <a:r>
              <a:rPr spc="-5" dirty="0">
                <a:solidFill>
                  <a:srgbClr val="000000"/>
                </a:solidFill>
              </a:rPr>
              <a:t>Ideal</a:t>
            </a:r>
            <a:r>
              <a:rPr spc="-10" dirty="0">
                <a:solidFill>
                  <a:srgbClr val="000000"/>
                </a:solidFill>
              </a:rPr>
              <a:t> </a:t>
            </a:r>
            <a:r>
              <a:rPr spc="-5" dirty="0">
                <a:solidFill>
                  <a:srgbClr val="000000"/>
                </a:solidFill>
              </a:rPr>
              <a:t>for</a:t>
            </a:r>
            <a:r>
              <a:rPr dirty="0">
                <a:solidFill>
                  <a:srgbClr val="000000"/>
                </a:solidFill>
              </a:rPr>
              <a:t> </a:t>
            </a:r>
            <a:r>
              <a:rPr spc="-5" dirty="0">
                <a:solidFill>
                  <a:srgbClr val="000000"/>
                </a:solidFill>
              </a:rPr>
              <a:t>safety-critical</a:t>
            </a:r>
            <a:r>
              <a:rPr spc="-10" dirty="0">
                <a:solidFill>
                  <a:srgbClr val="000000"/>
                </a:solidFill>
              </a:rPr>
              <a:t> </a:t>
            </a:r>
            <a:r>
              <a:rPr spc="-5" dirty="0">
                <a:solidFill>
                  <a:srgbClr val="000000"/>
                </a:solidFill>
              </a:rPr>
              <a:t>applications</a:t>
            </a:r>
          </a:p>
        </p:txBody>
      </p:sp>
      <p:sp>
        <p:nvSpPr>
          <p:cNvPr id="3" name="object 3"/>
          <p:cNvSpPr txBox="1"/>
          <p:nvPr/>
        </p:nvSpPr>
        <p:spPr>
          <a:xfrm>
            <a:off x="112748" y="1139071"/>
            <a:ext cx="1427024"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Safety</a:t>
            </a:r>
            <a:r>
              <a:rPr sz="1754" b="1" spc="-34" dirty="0">
                <a:latin typeface="Calibri"/>
                <a:cs typeface="Calibri"/>
              </a:rPr>
              <a:t> </a:t>
            </a:r>
            <a:r>
              <a:rPr sz="1754" b="1" spc="-5" dirty="0">
                <a:latin typeface="Calibri"/>
                <a:cs typeface="Calibri"/>
              </a:rPr>
              <a:t>features</a:t>
            </a:r>
            <a:endParaRPr sz="1754">
              <a:latin typeface="Calibri"/>
              <a:cs typeface="Calibri"/>
            </a:endParaRPr>
          </a:p>
        </p:txBody>
      </p:sp>
      <p:sp>
        <p:nvSpPr>
          <p:cNvPr id="4" name="object 4"/>
          <p:cNvSpPr txBox="1"/>
          <p:nvPr/>
        </p:nvSpPr>
        <p:spPr>
          <a:xfrm>
            <a:off x="112748" y="1406406"/>
            <a:ext cx="3148612" cy="826758"/>
          </a:xfrm>
          <a:prstGeom prst="rect">
            <a:avLst/>
          </a:prstGeom>
        </p:spPr>
        <p:txBody>
          <a:bodyPr vert="horz" wrap="square" lIns="0" tIns="12377" rIns="0" bIns="0" rtlCol="0">
            <a:spAutoFit/>
          </a:bodyPr>
          <a:lstStyle/>
          <a:p>
            <a:pPr marL="291458" indent="-279701">
              <a:spcBef>
                <a:spcPts val="97"/>
              </a:spcBef>
              <a:buFont typeface="Arial MT"/>
              <a:buChar char="•"/>
              <a:tabLst>
                <a:tab pos="291458" algn="l"/>
                <a:tab pos="292077" algn="l"/>
              </a:tabLst>
            </a:pPr>
            <a:r>
              <a:rPr sz="1754" spc="-5" dirty="0">
                <a:latin typeface="Calibri"/>
                <a:cs typeface="Calibri"/>
              </a:rPr>
              <a:t>Supports</a:t>
            </a:r>
            <a:r>
              <a:rPr sz="1754" spc="-24" dirty="0">
                <a:latin typeface="Calibri"/>
                <a:cs typeface="Calibri"/>
              </a:rPr>
              <a:t> </a:t>
            </a:r>
            <a:r>
              <a:rPr sz="1754" spc="-5" dirty="0">
                <a:latin typeface="Calibri"/>
                <a:cs typeface="Calibri"/>
              </a:rPr>
              <a:t>Lockstep</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Memory</a:t>
            </a:r>
            <a:r>
              <a:rPr sz="1754" spc="-19" dirty="0">
                <a:latin typeface="Calibri"/>
                <a:cs typeface="Calibri"/>
              </a:rPr>
              <a:t> </a:t>
            </a:r>
            <a:r>
              <a:rPr sz="1754" spc="-5" dirty="0">
                <a:latin typeface="Calibri"/>
                <a:cs typeface="Calibri"/>
              </a:rPr>
              <a:t>Protection</a:t>
            </a:r>
            <a:r>
              <a:rPr sz="1754" spc="10" dirty="0">
                <a:latin typeface="Calibri"/>
                <a:cs typeface="Calibri"/>
              </a:rPr>
              <a:t> </a:t>
            </a:r>
            <a:r>
              <a:rPr sz="1754" spc="-5" dirty="0">
                <a:latin typeface="Calibri"/>
                <a:cs typeface="Calibri"/>
              </a:rPr>
              <a:t>Unit</a:t>
            </a:r>
            <a:r>
              <a:rPr sz="1754" spc="-10" dirty="0">
                <a:latin typeface="Calibri"/>
                <a:cs typeface="Calibri"/>
              </a:rPr>
              <a:t> (MPU)</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Error-Correcting</a:t>
            </a:r>
            <a:r>
              <a:rPr sz="1754" dirty="0">
                <a:latin typeface="Calibri"/>
                <a:cs typeface="Calibri"/>
              </a:rPr>
              <a:t> </a:t>
            </a:r>
            <a:r>
              <a:rPr sz="1754" spc="-5" dirty="0">
                <a:latin typeface="Calibri"/>
                <a:cs typeface="Calibri"/>
              </a:rPr>
              <a:t>Code (ECC)</a:t>
            </a:r>
            <a:endParaRPr sz="1754" dirty="0">
              <a:latin typeface="Calibri"/>
              <a:cs typeface="Calibri"/>
            </a:endParaRPr>
          </a:p>
        </p:txBody>
      </p:sp>
      <p:sp>
        <p:nvSpPr>
          <p:cNvPr id="6" name="object 6"/>
          <p:cNvSpPr txBox="1"/>
          <p:nvPr/>
        </p:nvSpPr>
        <p:spPr>
          <a:xfrm>
            <a:off x="59199" y="3778250"/>
            <a:ext cx="2296482" cy="282444"/>
          </a:xfrm>
          <a:prstGeom prst="rect">
            <a:avLst/>
          </a:prstGeom>
        </p:spPr>
        <p:txBody>
          <a:bodyPr vert="horz" wrap="square" lIns="0" tIns="12377" rIns="0" bIns="0" rtlCol="0">
            <a:spAutoFit/>
          </a:bodyPr>
          <a:lstStyle/>
          <a:p>
            <a:pPr marL="12376">
              <a:spcBef>
                <a:spcPts val="97"/>
              </a:spcBef>
            </a:pPr>
            <a:r>
              <a:rPr sz="1754" b="1" spc="-5" dirty="0">
                <a:latin typeface="Calibri"/>
                <a:cs typeface="Calibri"/>
              </a:rPr>
              <a:t>Real-time</a:t>
            </a:r>
            <a:r>
              <a:rPr sz="1754" b="1" spc="-44" dirty="0">
                <a:latin typeface="Calibri"/>
                <a:cs typeface="Calibri"/>
              </a:rPr>
              <a:t> </a:t>
            </a:r>
            <a:r>
              <a:rPr sz="1754" b="1" dirty="0">
                <a:latin typeface="Calibri"/>
                <a:cs typeface="Calibri"/>
              </a:rPr>
              <a:t>/</a:t>
            </a:r>
            <a:r>
              <a:rPr sz="1754" b="1" spc="-10" dirty="0">
                <a:latin typeface="Calibri"/>
                <a:cs typeface="Calibri"/>
              </a:rPr>
              <a:t> </a:t>
            </a:r>
            <a:r>
              <a:rPr sz="1754" b="1" spc="-5" dirty="0">
                <a:latin typeface="Calibri"/>
                <a:cs typeface="Calibri"/>
              </a:rPr>
              <a:t>determinism</a:t>
            </a:r>
            <a:endParaRPr sz="1754" dirty="0">
              <a:latin typeface="Calibri"/>
              <a:cs typeface="Calibri"/>
            </a:endParaRPr>
          </a:p>
        </p:txBody>
      </p:sp>
      <p:sp>
        <p:nvSpPr>
          <p:cNvPr id="7" name="object 7"/>
          <p:cNvSpPr txBox="1"/>
          <p:nvPr/>
        </p:nvSpPr>
        <p:spPr>
          <a:xfrm>
            <a:off x="59421" y="4045585"/>
            <a:ext cx="3268665" cy="826758"/>
          </a:xfrm>
          <a:prstGeom prst="rect">
            <a:avLst/>
          </a:prstGeom>
        </p:spPr>
        <p:txBody>
          <a:bodyPr vert="horz" wrap="square" lIns="0" tIns="12377" rIns="0" bIns="0" rtlCol="0">
            <a:spAutoFit/>
          </a:bodyPr>
          <a:lstStyle/>
          <a:p>
            <a:pPr marL="291458" indent="-279701">
              <a:spcBef>
                <a:spcPts val="97"/>
              </a:spcBef>
              <a:buFont typeface="Arial MT"/>
              <a:buChar char="•"/>
              <a:tabLst>
                <a:tab pos="290840" algn="l"/>
                <a:tab pos="292077" algn="l"/>
              </a:tabLst>
            </a:pPr>
            <a:r>
              <a:rPr sz="1754" spc="-5" dirty="0">
                <a:latin typeface="Calibri"/>
                <a:cs typeface="Calibri"/>
              </a:rPr>
              <a:t>Tightly Coupled</a:t>
            </a:r>
            <a:r>
              <a:rPr sz="1754" spc="5" dirty="0">
                <a:latin typeface="Calibri"/>
                <a:cs typeface="Calibri"/>
              </a:rPr>
              <a:t> </a:t>
            </a:r>
            <a:r>
              <a:rPr sz="1754" spc="-5" dirty="0">
                <a:latin typeface="Calibri"/>
                <a:cs typeface="Calibri"/>
              </a:rPr>
              <a:t>Memory</a:t>
            </a:r>
            <a:r>
              <a:rPr sz="1754" dirty="0">
                <a:latin typeface="Calibri"/>
                <a:cs typeface="Calibri"/>
              </a:rPr>
              <a:t> </a:t>
            </a:r>
            <a:r>
              <a:rPr sz="1754" spc="-5" dirty="0">
                <a:latin typeface="Calibri"/>
                <a:cs typeface="Calibri"/>
              </a:rPr>
              <a:t>(TCM)</a:t>
            </a:r>
            <a:endParaRPr sz="1754" dirty="0">
              <a:latin typeface="Calibri"/>
              <a:cs typeface="Calibri"/>
            </a:endParaRPr>
          </a:p>
          <a:p>
            <a:pPr marL="291458" indent="-279701">
              <a:buFont typeface="Arial MT"/>
              <a:buChar char="•"/>
              <a:tabLst>
                <a:tab pos="290840" algn="l"/>
                <a:tab pos="292077" algn="l"/>
              </a:tabLst>
            </a:pPr>
            <a:r>
              <a:rPr sz="1754" dirty="0">
                <a:latin typeface="Calibri"/>
                <a:cs typeface="Calibri"/>
              </a:rPr>
              <a:t>Fast</a:t>
            </a:r>
            <a:r>
              <a:rPr sz="1754" spc="-29" dirty="0">
                <a:latin typeface="Calibri"/>
                <a:cs typeface="Calibri"/>
              </a:rPr>
              <a:t> </a:t>
            </a:r>
            <a:r>
              <a:rPr sz="1754" spc="-5" dirty="0">
                <a:latin typeface="Calibri"/>
                <a:cs typeface="Calibri"/>
              </a:rPr>
              <a:t>interrupt</a:t>
            </a:r>
            <a:r>
              <a:rPr sz="1754" spc="5" dirty="0">
                <a:latin typeface="Calibri"/>
                <a:cs typeface="Calibri"/>
              </a:rPr>
              <a:t> </a:t>
            </a:r>
            <a:r>
              <a:rPr sz="1754" spc="-5" dirty="0">
                <a:latin typeface="Calibri"/>
                <a:cs typeface="Calibri"/>
              </a:rPr>
              <a:t>response</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Deterministic</a:t>
            </a:r>
            <a:r>
              <a:rPr sz="1754" spc="5" dirty="0">
                <a:latin typeface="Calibri"/>
                <a:cs typeface="Calibri"/>
              </a:rPr>
              <a:t> </a:t>
            </a:r>
            <a:r>
              <a:rPr sz="1754" spc="-5" dirty="0">
                <a:latin typeface="Calibri"/>
                <a:cs typeface="Calibri"/>
              </a:rPr>
              <a:t>interrupt</a:t>
            </a:r>
            <a:r>
              <a:rPr sz="1754" spc="15" dirty="0">
                <a:latin typeface="Calibri"/>
                <a:cs typeface="Calibri"/>
              </a:rPr>
              <a:t> </a:t>
            </a:r>
            <a:r>
              <a:rPr sz="1754" spc="-5" dirty="0">
                <a:latin typeface="Calibri"/>
                <a:cs typeface="Calibri"/>
              </a:rPr>
              <a:t>response</a:t>
            </a:r>
            <a:endParaRPr sz="1754" dirty="0">
              <a:latin typeface="Calibri"/>
              <a:cs typeface="Calibri"/>
            </a:endParaRPr>
          </a:p>
        </p:txBody>
      </p:sp>
      <p:pic>
        <p:nvPicPr>
          <p:cNvPr id="53" name="object 53"/>
          <p:cNvPicPr/>
          <p:nvPr/>
        </p:nvPicPr>
        <p:blipFill>
          <a:blip r:embed="rId2" cstate="print"/>
          <a:stretch>
            <a:fillRect/>
          </a:stretch>
        </p:blipFill>
        <p:spPr>
          <a:xfrm>
            <a:off x="5654136" y="1105667"/>
            <a:ext cx="4067947" cy="368327"/>
          </a:xfrm>
          <a:prstGeom prst="rect">
            <a:avLst/>
          </a:prstGeom>
        </p:spPr>
      </p:pic>
      <p:sp>
        <p:nvSpPr>
          <p:cNvPr id="54" name="object 54"/>
          <p:cNvSpPr txBox="1"/>
          <p:nvPr/>
        </p:nvSpPr>
        <p:spPr>
          <a:xfrm>
            <a:off x="6331571" y="1136276"/>
            <a:ext cx="2710480" cy="282444"/>
          </a:xfrm>
          <a:prstGeom prst="rect">
            <a:avLst/>
          </a:prstGeom>
        </p:spPr>
        <p:txBody>
          <a:bodyPr vert="horz" wrap="square" lIns="0" tIns="12377" rIns="0" bIns="0" rtlCol="0">
            <a:spAutoFit/>
          </a:bodyPr>
          <a:lstStyle/>
          <a:p>
            <a:pPr marL="12376">
              <a:spcBef>
                <a:spcPts val="97"/>
              </a:spcBef>
            </a:pPr>
            <a:r>
              <a:rPr sz="1754" b="1" spc="-5" dirty="0">
                <a:latin typeface="Arial"/>
                <a:cs typeface="Arial"/>
              </a:rPr>
              <a:t>Lockstep</a:t>
            </a:r>
            <a:r>
              <a:rPr sz="1754" b="1" spc="-49" dirty="0">
                <a:latin typeface="Arial"/>
                <a:cs typeface="Arial"/>
              </a:rPr>
              <a:t> </a:t>
            </a:r>
            <a:r>
              <a:rPr sz="1754" b="1" spc="-5" dirty="0">
                <a:latin typeface="Arial"/>
                <a:cs typeface="Arial"/>
              </a:rPr>
              <a:t>implementation</a:t>
            </a:r>
            <a:endParaRPr sz="1754" dirty="0">
              <a:latin typeface="Arial"/>
              <a:cs typeface="Arial"/>
            </a:endParaRPr>
          </a:p>
        </p:txBody>
      </p:sp>
      <p:grpSp>
        <p:nvGrpSpPr>
          <p:cNvPr id="58" name="Group 57">
            <a:extLst>
              <a:ext uri="{FF2B5EF4-FFF2-40B4-BE49-F238E27FC236}">
                <a16:creationId xmlns:a16="http://schemas.microsoft.com/office/drawing/2014/main" id="{E7C24891-F93C-84E2-1D8A-B796B4DF93D2}"/>
              </a:ext>
            </a:extLst>
          </p:cNvPr>
          <p:cNvGrpSpPr/>
          <p:nvPr/>
        </p:nvGrpSpPr>
        <p:grpSpPr>
          <a:xfrm>
            <a:off x="4810545" y="1482140"/>
            <a:ext cx="5734335" cy="4456350"/>
            <a:chOff x="4810545" y="1482140"/>
            <a:chExt cx="5734335" cy="4647172"/>
          </a:xfrm>
        </p:grpSpPr>
        <p:pic>
          <p:nvPicPr>
            <p:cNvPr id="8" name="object 8"/>
            <p:cNvPicPr/>
            <p:nvPr/>
          </p:nvPicPr>
          <p:blipFill>
            <a:blip r:embed="rId3" cstate="print"/>
            <a:stretch>
              <a:fillRect/>
            </a:stretch>
          </p:blipFill>
          <p:spPr>
            <a:xfrm>
              <a:off x="4810545" y="1482140"/>
              <a:ext cx="5734335" cy="4647172"/>
            </a:xfrm>
            <a:prstGeom prst="rect">
              <a:avLst/>
            </a:prstGeom>
          </p:spPr>
        </p:pic>
        <p:sp>
          <p:nvSpPr>
            <p:cNvPr id="9" name="object 9"/>
            <p:cNvSpPr txBox="1"/>
            <p:nvPr/>
          </p:nvSpPr>
          <p:spPr>
            <a:xfrm>
              <a:off x="5143727" y="2087595"/>
              <a:ext cx="1121941"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Output</a:t>
              </a:r>
              <a:r>
                <a:rPr sz="1169" spc="-49" dirty="0">
                  <a:latin typeface="Arial MT"/>
                  <a:cs typeface="Arial MT"/>
                </a:rPr>
                <a:t> </a:t>
              </a:r>
              <a:r>
                <a:rPr sz="1169" dirty="0">
                  <a:latin typeface="Arial MT"/>
                  <a:cs typeface="Arial MT"/>
                </a:rPr>
                <a:t>+</a:t>
              </a:r>
              <a:r>
                <a:rPr sz="1169" spc="-29" dirty="0">
                  <a:latin typeface="Arial MT"/>
                  <a:cs typeface="Arial MT"/>
                </a:rPr>
                <a:t> </a:t>
              </a:r>
              <a:r>
                <a:rPr sz="1169" spc="-5" dirty="0">
                  <a:latin typeface="Arial MT"/>
                  <a:cs typeface="Arial MT"/>
                </a:rPr>
                <a:t>Control</a:t>
              </a:r>
              <a:endParaRPr sz="1169">
                <a:latin typeface="Arial MT"/>
                <a:cs typeface="Arial MT"/>
              </a:endParaRPr>
            </a:p>
          </p:txBody>
        </p:sp>
        <p:pic>
          <p:nvPicPr>
            <p:cNvPr id="10" name="object 10"/>
            <p:cNvPicPr/>
            <p:nvPr/>
          </p:nvPicPr>
          <p:blipFill>
            <a:blip r:embed="rId4" cstate="print"/>
            <a:stretch>
              <a:fillRect/>
            </a:stretch>
          </p:blipFill>
          <p:spPr>
            <a:xfrm>
              <a:off x="7853708" y="4795609"/>
              <a:ext cx="1301029" cy="398031"/>
            </a:xfrm>
            <a:prstGeom prst="rect">
              <a:avLst/>
            </a:prstGeom>
          </p:spPr>
        </p:pic>
        <p:sp>
          <p:nvSpPr>
            <p:cNvPr id="11" name="object 11"/>
            <p:cNvSpPr txBox="1"/>
            <p:nvPr/>
          </p:nvSpPr>
          <p:spPr>
            <a:xfrm>
              <a:off x="8097098" y="4845182"/>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12" name="object 12"/>
            <p:cNvGrpSpPr/>
            <p:nvPr/>
          </p:nvGrpSpPr>
          <p:grpSpPr>
            <a:xfrm>
              <a:off x="5453634" y="2116317"/>
              <a:ext cx="4443826" cy="3502584"/>
              <a:chOff x="5596128" y="1380744"/>
              <a:chExt cx="4559935" cy="3594100"/>
            </a:xfrm>
          </p:grpSpPr>
          <p:sp>
            <p:nvSpPr>
              <p:cNvPr id="13" name="object 13"/>
              <p:cNvSpPr/>
              <p:nvPr/>
            </p:nvSpPr>
            <p:spPr>
              <a:xfrm>
                <a:off x="5627738" y="2402954"/>
                <a:ext cx="4120515" cy="1490980"/>
              </a:xfrm>
              <a:custGeom>
                <a:avLst/>
                <a:gdLst/>
                <a:ahLst/>
                <a:cxnLst/>
                <a:rect l="l" t="t" r="r" b="b"/>
                <a:pathLst>
                  <a:path w="4120515" h="1490979">
                    <a:moveTo>
                      <a:pt x="1945881" y="1146581"/>
                    </a:moveTo>
                    <a:lnTo>
                      <a:pt x="1944966" y="1146581"/>
                    </a:lnTo>
                    <a:lnTo>
                      <a:pt x="1944966" y="290029"/>
                    </a:lnTo>
                    <a:lnTo>
                      <a:pt x="1944966" y="2857"/>
                    </a:lnTo>
                    <a:lnTo>
                      <a:pt x="1944966" y="0"/>
                    </a:lnTo>
                    <a:lnTo>
                      <a:pt x="1549285" y="0"/>
                    </a:lnTo>
                    <a:lnTo>
                      <a:pt x="1549285" y="290029"/>
                    </a:lnTo>
                    <a:lnTo>
                      <a:pt x="1549285" y="1146581"/>
                    </a:lnTo>
                    <a:lnTo>
                      <a:pt x="401256" y="1146581"/>
                    </a:lnTo>
                    <a:lnTo>
                      <a:pt x="401256" y="290029"/>
                    </a:lnTo>
                    <a:lnTo>
                      <a:pt x="1549285" y="290029"/>
                    </a:lnTo>
                    <a:lnTo>
                      <a:pt x="1549285" y="0"/>
                    </a:lnTo>
                    <a:lnTo>
                      <a:pt x="0" y="0"/>
                    </a:lnTo>
                    <a:lnTo>
                      <a:pt x="0" y="2857"/>
                    </a:lnTo>
                    <a:lnTo>
                      <a:pt x="0" y="290029"/>
                    </a:lnTo>
                    <a:lnTo>
                      <a:pt x="0" y="1484490"/>
                    </a:lnTo>
                    <a:lnTo>
                      <a:pt x="927" y="1484490"/>
                    </a:lnTo>
                    <a:lnTo>
                      <a:pt x="927" y="1489481"/>
                    </a:lnTo>
                    <a:lnTo>
                      <a:pt x="1945881" y="1489481"/>
                    </a:lnTo>
                    <a:lnTo>
                      <a:pt x="1945881" y="1146581"/>
                    </a:lnTo>
                    <a:close/>
                  </a:path>
                  <a:path w="4120515" h="1490979">
                    <a:moveTo>
                      <a:pt x="4119892" y="5715"/>
                    </a:moveTo>
                    <a:lnTo>
                      <a:pt x="3733520" y="5715"/>
                    </a:lnTo>
                    <a:lnTo>
                      <a:pt x="3733520" y="288607"/>
                    </a:lnTo>
                    <a:lnTo>
                      <a:pt x="3733520" y="1145146"/>
                    </a:lnTo>
                    <a:lnTo>
                      <a:pt x="2681046" y="1145146"/>
                    </a:lnTo>
                    <a:lnTo>
                      <a:pt x="2681046" y="288607"/>
                    </a:lnTo>
                    <a:lnTo>
                      <a:pt x="3733520" y="288607"/>
                    </a:lnTo>
                    <a:lnTo>
                      <a:pt x="3733520" y="5715"/>
                    </a:lnTo>
                    <a:lnTo>
                      <a:pt x="2681046" y="5715"/>
                    </a:lnTo>
                    <a:lnTo>
                      <a:pt x="2263203" y="5715"/>
                    </a:lnTo>
                    <a:lnTo>
                      <a:pt x="2261451" y="5715"/>
                    </a:lnTo>
                    <a:lnTo>
                      <a:pt x="2261451" y="1487335"/>
                    </a:lnTo>
                    <a:lnTo>
                      <a:pt x="2264079" y="1487335"/>
                    </a:lnTo>
                    <a:lnTo>
                      <a:pt x="2264079" y="1490903"/>
                    </a:lnTo>
                    <a:lnTo>
                      <a:pt x="4028109" y="1490903"/>
                    </a:lnTo>
                    <a:lnTo>
                      <a:pt x="4028109" y="1487335"/>
                    </a:lnTo>
                    <a:lnTo>
                      <a:pt x="4119892" y="1487335"/>
                    </a:lnTo>
                    <a:lnTo>
                      <a:pt x="4119892" y="288607"/>
                    </a:lnTo>
                    <a:lnTo>
                      <a:pt x="4119892" y="5715"/>
                    </a:lnTo>
                    <a:close/>
                  </a:path>
                </a:pathLst>
              </a:custGeom>
              <a:solidFill>
                <a:srgbClr val="808080"/>
              </a:solidFill>
            </p:spPr>
            <p:txBody>
              <a:bodyPr wrap="square" lIns="0" tIns="0" rIns="0" bIns="0" rtlCol="0"/>
              <a:lstStyle/>
              <a:p>
                <a:endParaRPr sz="1754"/>
              </a:p>
            </p:txBody>
          </p:sp>
          <p:sp>
            <p:nvSpPr>
              <p:cNvPr id="14" name="object 14"/>
              <p:cNvSpPr/>
              <p:nvPr/>
            </p:nvSpPr>
            <p:spPr>
              <a:xfrm>
                <a:off x="7775134" y="4705671"/>
                <a:ext cx="0" cy="240029"/>
              </a:xfrm>
              <a:custGeom>
                <a:avLst/>
                <a:gdLst/>
                <a:ahLst/>
                <a:cxnLst/>
                <a:rect l="l" t="t" r="r" b="b"/>
                <a:pathLst>
                  <a:path h="240029">
                    <a:moveTo>
                      <a:pt x="0" y="240029"/>
                    </a:moveTo>
                    <a:lnTo>
                      <a:pt x="0" y="0"/>
                    </a:lnTo>
                  </a:path>
                </a:pathLst>
              </a:custGeom>
              <a:ln w="57150">
                <a:solidFill>
                  <a:srgbClr val="000000"/>
                </a:solidFill>
              </a:ln>
            </p:spPr>
            <p:txBody>
              <a:bodyPr wrap="square" lIns="0" tIns="0" rIns="0" bIns="0" rtlCol="0"/>
              <a:lstStyle/>
              <a:p>
                <a:endParaRPr sz="1754"/>
              </a:p>
            </p:txBody>
          </p:sp>
          <p:pic>
            <p:nvPicPr>
              <p:cNvPr id="15" name="object 15"/>
              <p:cNvPicPr/>
              <p:nvPr/>
            </p:nvPicPr>
            <p:blipFill>
              <a:blip r:embed="rId5" cstate="print"/>
              <a:stretch>
                <a:fillRect/>
              </a:stretch>
            </p:blipFill>
            <p:spPr>
              <a:xfrm>
                <a:off x="6501384" y="4683252"/>
                <a:ext cx="2331719" cy="163067"/>
              </a:xfrm>
              <a:prstGeom prst="rect">
                <a:avLst/>
              </a:prstGeom>
            </p:spPr>
          </p:pic>
          <p:sp>
            <p:nvSpPr>
              <p:cNvPr id="16" name="object 16"/>
              <p:cNvSpPr/>
              <p:nvPr/>
            </p:nvSpPr>
            <p:spPr>
              <a:xfrm>
                <a:off x="6554782" y="4726670"/>
                <a:ext cx="2224405" cy="0"/>
              </a:xfrm>
              <a:custGeom>
                <a:avLst/>
                <a:gdLst/>
                <a:ahLst/>
                <a:cxnLst/>
                <a:rect l="l" t="t" r="r" b="b"/>
                <a:pathLst>
                  <a:path w="2224404">
                    <a:moveTo>
                      <a:pt x="0" y="0"/>
                    </a:moveTo>
                    <a:lnTo>
                      <a:pt x="2224290" y="0"/>
                    </a:lnTo>
                  </a:path>
                </a:pathLst>
              </a:custGeom>
              <a:ln w="57150">
                <a:solidFill>
                  <a:srgbClr val="000000"/>
                </a:solidFill>
              </a:ln>
            </p:spPr>
            <p:txBody>
              <a:bodyPr wrap="square" lIns="0" tIns="0" rIns="0" bIns="0" rtlCol="0"/>
              <a:lstStyle/>
              <a:p>
                <a:endParaRPr sz="1754"/>
              </a:p>
            </p:txBody>
          </p:sp>
          <p:pic>
            <p:nvPicPr>
              <p:cNvPr id="17" name="object 17"/>
              <p:cNvPicPr/>
              <p:nvPr/>
            </p:nvPicPr>
            <p:blipFill>
              <a:blip r:embed="rId6" cstate="print"/>
              <a:stretch>
                <a:fillRect/>
              </a:stretch>
            </p:blipFill>
            <p:spPr>
              <a:xfrm>
                <a:off x="8548116" y="4210811"/>
                <a:ext cx="451091" cy="598931"/>
              </a:xfrm>
              <a:prstGeom prst="rect">
                <a:avLst/>
              </a:prstGeom>
            </p:spPr>
          </p:pic>
          <p:sp>
            <p:nvSpPr>
              <p:cNvPr id="18" name="object 18"/>
              <p:cNvSpPr/>
              <p:nvPr/>
            </p:nvSpPr>
            <p:spPr>
              <a:xfrm>
                <a:off x="8746684" y="4553220"/>
                <a:ext cx="0" cy="175895"/>
              </a:xfrm>
              <a:custGeom>
                <a:avLst/>
                <a:gdLst/>
                <a:ahLst/>
                <a:cxnLst/>
                <a:rect l="l" t="t" r="r" b="b"/>
                <a:pathLst>
                  <a:path h="175895">
                    <a:moveTo>
                      <a:pt x="0" y="175742"/>
                    </a:moveTo>
                    <a:lnTo>
                      <a:pt x="0" y="0"/>
                    </a:lnTo>
                  </a:path>
                </a:pathLst>
              </a:custGeom>
              <a:ln w="57150">
                <a:solidFill>
                  <a:srgbClr val="000000"/>
                </a:solidFill>
              </a:ln>
            </p:spPr>
            <p:txBody>
              <a:bodyPr wrap="square" lIns="0" tIns="0" rIns="0" bIns="0" rtlCol="0"/>
              <a:lstStyle/>
              <a:p>
                <a:endParaRPr sz="1754"/>
              </a:p>
            </p:txBody>
          </p:sp>
          <p:sp>
            <p:nvSpPr>
              <p:cNvPr id="19" name="object 19"/>
              <p:cNvSpPr/>
              <p:nvPr/>
            </p:nvSpPr>
            <p:spPr>
              <a:xfrm>
                <a:off x="8660967" y="4410346"/>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0" name="object 20"/>
              <p:cNvPicPr/>
              <p:nvPr/>
            </p:nvPicPr>
            <p:blipFill>
              <a:blip r:embed="rId7" cstate="print"/>
              <a:stretch>
                <a:fillRect/>
              </a:stretch>
            </p:blipFill>
            <p:spPr>
              <a:xfrm>
                <a:off x="6355080" y="3688092"/>
                <a:ext cx="451103" cy="1123174"/>
              </a:xfrm>
              <a:prstGeom prst="rect">
                <a:avLst/>
              </a:prstGeom>
            </p:spPr>
          </p:pic>
          <p:sp>
            <p:nvSpPr>
              <p:cNvPr id="21" name="object 21"/>
              <p:cNvSpPr/>
              <p:nvPr/>
            </p:nvSpPr>
            <p:spPr>
              <a:xfrm>
                <a:off x="6557678" y="4030249"/>
                <a:ext cx="18415" cy="700405"/>
              </a:xfrm>
              <a:custGeom>
                <a:avLst/>
                <a:gdLst/>
                <a:ahLst/>
                <a:cxnLst/>
                <a:rect l="l" t="t" r="r" b="b"/>
                <a:pathLst>
                  <a:path w="18415" h="700404">
                    <a:moveTo>
                      <a:pt x="17881" y="700138"/>
                    </a:moveTo>
                    <a:lnTo>
                      <a:pt x="0" y="0"/>
                    </a:lnTo>
                  </a:path>
                </a:pathLst>
              </a:custGeom>
              <a:ln w="57150">
                <a:solidFill>
                  <a:srgbClr val="000000"/>
                </a:solidFill>
              </a:ln>
            </p:spPr>
            <p:txBody>
              <a:bodyPr wrap="square" lIns="0" tIns="0" rIns="0" bIns="0" rtlCol="0"/>
              <a:lstStyle/>
              <a:p>
                <a:endParaRPr sz="1754"/>
              </a:p>
            </p:txBody>
          </p:sp>
          <p:sp>
            <p:nvSpPr>
              <p:cNvPr id="22" name="object 22"/>
              <p:cNvSpPr/>
              <p:nvPr/>
            </p:nvSpPr>
            <p:spPr>
              <a:xfrm>
                <a:off x="6472701" y="3887422"/>
                <a:ext cx="171450" cy="173990"/>
              </a:xfrm>
              <a:custGeom>
                <a:avLst/>
                <a:gdLst/>
                <a:ahLst/>
                <a:cxnLst/>
                <a:rect l="l" t="t" r="r" b="b"/>
                <a:pathLst>
                  <a:path w="171450" h="173989">
                    <a:moveTo>
                      <a:pt x="81330" y="0"/>
                    </a:moveTo>
                    <a:lnTo>
                      <a:pt x="0" y="173583"/>
                    </a:lnTo>
                    <a:lnTo>
                      <a:pt x="171399" y="169214"/>
                    </a:lnTo>
                    <a:lnTo>
                      <a:pt x="81330" y="0"/>
                    </a:lnTo>
                    <a:close/>
                  </a:path>
                </a:pathLst>
              </a:custGeom>
              <a:solidFill>
                <a:srgbClr val="000000"/>
              </a:solidFill>
            </p:spPr>
            <p:txBody>
              <a:bodyPr wrap="square" lIns="0" tIns="0" rIns="0" bIns="0" rtlCol="0"/>
              <a:lstStyle/>
              <a:p>
                <a:endParaRPr sz="1754"/>
              </a:p>
            </p:txBody>
          </p:sp>
          <p:pic>
            <p:nvPicPr>
              <p:cNvPr id="23" name="object 23"/>
              <p:cNvPicPr/>
              <p:nvPr/>
            </p:nvPicPr>
            <p:blipFill>
              <a:blip r:embed="rId8" cstate="print"/>
              <a:stretch>
                <a:fillRect/>
              </a:stretch>
            </p:blipFill>
            <p:spPr>
              <a:xfrm>
                <a:off x="8538972" y="3688079"/>
                <a:ext cx="451091" cy="553211"/>
              </a:xfrm>
              <a:prstGeom prst="rect">
                <a:avLst/>
              </a:prstGeom>
            </p:spPr>
          </p:pic>
          <p:sp>
            <p:nvSpPr>
              <p:cNvPr id="24" name="object 24"/>
              <p:cNvSpPr/>
              <p:nvPr/>
            </p:nvSpPr>
            <p:spPr>
              <a:xfrm>
                <a:off x="8737159" y="4030303"/>
                <a:ext cx="0" cy="131445"/>
              </a:xfrm>
              <a:custGeom>
                <a:avLst/>
                <a:gdLst/>
                <a:ahLst/>
                <a:cxnLst/>
                <a:rect l="l" t="t" r="r" b="b"/>
                <a:pathLst>
                  <a:path h="131445">
                    <a:moveTo>
                      <a:pt x="0" y="131444"/>
                    </a:moveTo>
                    <a:lnTo>
                      <a:pt x="0" y="0"/>
                    </a:lnTo>
                  </a:path>
                </a:pathLst>
              </a:custGeom>
              <a:ln w="57150">
                <a:solidFill>
                  <a:srgbClr val="000000"/>
                </a:solidFill>
              </a:ln>
            </p:spPr>
            <p:txBody>
              <a:bodyPr wrap="square" lIns="0" tIns="0" rIns="0" bIns="0" rtlCol="0"/>
              <a:lstStyle/>
              <a:p>
                <a:endParaRPr sz="1754"/>
              </a:p>
            </p:txBody>
          </p:sp>
          <p:sp>
            <p:nvSpPr>
              <p:cNvPr id="25" name="object 25"/>
              <p:cNvSpPr/>
              <p:nvPr/>
            </p:nvSpPr>
            <p:spPr>
              <a:xfrm>
                <a:off x="8651442" y="3887422"/>
                <a:ext cx="171450" cy="172085"/>
              </a:xfrm>
              <a:custGeom>
                <a:avLst/>
                <a:gdLst/>
                <a:ahLst/>
                <a:cxnLst/>
                <a:rect l="l" t="t" r="r" b="b"/>
                <a:pathLst>
                  <a:path w="171450" h="172085">
                    <a:moveTo>
                      <a:pt x="85712" y="0"/>
                    </a:moveTo>
                    <a:lnTo>
                      <a:pt x="0" y="171462"/>
                    </a:lnTo>
                    <a:lnTo>
                      <a:pt x="171450" y="171449"/>
                    </a:lnTo>
                    <a:lnTo>
                      <a:pt x="85712" y="0"/>
                    </a:lnTo>
                    <a:close/>
                  </a:path>
                </a:pathLst>
              </a:custGeom>
              <a:solidFill>
                <a:srgbClr val="000000"/>
              </a:solidFill>
            </p:spPr>
            <p:txBody>
              <a:bodyPr wrap="square" lIns="0" tIns="0" rIns="0" bIns="0" rtlCol="0"/>
              <a:lstStyle/>
              <a:p>
                <a:endParaRPr sz="1754"/>
              </a:p>
            </p:txBody>
          </p:sp>
          <p:pic>
            <p:nvPicPr>
              <p:cNvPr id="26" name="object 26"/>
              <p:cNvPicPr/>
              <p:nvPr/>
            </p:nvPicPr>
            <p:blipFill>
              <a:blip r:embed="rId9" cstate="print"/>
              <a:stretch>
                <a:fillRect/>
              </a:stretch>
            </p:blipFill>
            <p:spPr>
              <a:xfrm>
                <a:off x="6355080" y="1749564"/>
                <a:ext cx="451103" cy="739126"/>
              </a:xfrm>
              <a:prstGeom prst="rect">
                <a:avLst/>
              </a:prstGeom>
            </p:spPr>
          </p:pic>
          <p:sp>
            <p:nvSpPr>
              <p:cNvPr id="27" name="object 27"/>
              <p:cNvSpPr/>
              <p:nvPr/>
            </p:nvSpPr>
            <p:spPr>
              <a:xfrm>
                <a:off x="6554028" y="2091490"/>
                <a:ext cx="0" cy="317500"/>
              </a:xfrm>
              <a:custGeom>
                <a:avLst/>
                <a:gdLst/>
                <a:ahLst/>
                <a:cxnLst/>
                <a:rect l="l" t="t" r="r" b="b"/>
                <a:pathLst>
                  <a:path h="317500">
                    <a:moveTo>
                      <a:pt x="0" y="317182"/>
                    </a:moveTo>
                    <a:lnTo>
                      <a:pt x="0" y="0"/>
                    </a:lnTo>
                  </a:path>
                </a:pathLst>
              </a:custGeom>
              <a:ln w="57150">
                <a:solidFill>
                  <a:srgbClr val="000000"/>
                </a:solidFill>
              </a:ln>
            </p:spPr>
            <p:txBody>
              <a:bodyPr wrap="square" lIns="0" tIns="0" rIns="0" bIns="0" rtlCol="0"/>
              <a:lstStyle/>
              <a:p>
                <a:endParaRPr sz="1754"/>
              </a:p>
            </p:txBody>
          </p:sp>
          <p:sp>
            <p:nvSpPr>
              <p:cNvPr id="28" name="object 28"/>
              <p:cNvSpPr/>
              <p:nvPr/>
            </p:nvSpPr>
            <p:spPr>
              <a:xfrm>
                <a:off x="6468312" y="1948613"/>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29" name="object 29"/>
              <p:cNvPicPr/>
              <p:nvPr/>
            </p:nvPicPr>
            <p:blipFill>
              <a:blip r:embed="rId10" cstate="print"/>
              <a:stretch>
                <a:fillRect/>
              </a:stretch>
            </p:blipFill>
            <p:spPr>
              <a:xfrm>
                <a:off x="5785104" y="2249424"/>
                <a:ext cx="839723" cy="166115"/>
              </a:xfrm>
              <a:prstGeom prst="rect">
                <a:avLst/>
              </a:prstGeom>
            </p:spPr>
          </p:pic>
          <p:sp>
            <p:nvSpPr>
              <p:cNvPr id="30" name="object 30"/>
              <p:cNvSpPr/>
              <p:nvPr/>
            </p:nvSpPr>
            <p:spPr>
              <a:xfrm>
                <a:off x="5837750" y="2293940"/>
                <a:ext cx="733425" cy="1905"/>
              </a:xfrm>
              <a:custGeom>
                <a:avLst/>
                <a:gdLst/>
                <a:ahLst/>
                <a:cxnLst/>
                <a:rect l="l" t="t" r="r" b="b"/>
                <a:pathLst>
                  <a:path w="733425" h="1905">
                    <a:moveTo>
                      <a:pt x="0" y="0"/>
                    </a:moveTo>
                    <a:lnTo>
                      <a:pt x="733425" y="1435"/>
                    </a:lnTo>
                  </a:path>
                </a:pathLst>
              </a:custGeom>
              <a:ln w="57150">
                <a:solidFill>
                  <a:srgbClr val="000000"/>
                </a:solidFill>
              </a:ln>
            </p:spPr>
            <p:txBody>
              <a:bodyPr wrap="square" lIns="0" tIns="0" rIns="0" bIns="0" rtlCol="0"/>
              <a:lstStyle/>
              <a:p>
                <a:endParaRPr sz="1754"/>
              </a:p>
            </p:txBody>
          </p:sp>
          <p:pic>
            <p:nvPicPr>
              <p:cNvPr id="31" name="object 31"/>
              <p:cNvPicPr/>
              <p:nvPr/>
            </p:nvPicPr>
            <p:blipFill>
              <a:blip r:embed="rId11" cstate="print"/>
              <a:stretch>
                <a:fillRect/>
              </a:stretch>
            </p:blipFill>
            <p:spPr>
              <a:xfrm>
                <a:off x="8601456" y="1987296"/>
                <a:ext cx="164591" cy="493775"/>
              </a:xfrm>
              <a:prstGeom prst="rect">
                <a:avLst/>
              </a:prstGeom>
            </p:spPr>
          </p:pic>
          <p:sp>
            <p:nvSpPr>
              <p:cNvPr id="32" name="object 32"/>
              <p:cNvSpPr/>
              <p:nvPr/>
            </p:nvSpPr>
            <p:spPr>
              <a:xfrm>
                <a:off x="8711063" y="2014343"/>
                <a:ext cx="0" cy="387350"/>
              </a:xfrm>
              <a:custGeom>
                <a:avLst/>
                <a:gdLst/>
                <a:ahLst/>
                <a:cxnLst/>
                <a:rect l="l" t="t" r="r" b="b"/>
                <a:pathLst>
                  <a:path h="387350">
                    <a:moveTo>
                      <a:pt x="0" y="387184"/>
                    </a:moveTo>
                    <a:lnTo>
                      <a:pt x="0" y="0"/>
                    </a:lnTo>
                  </a:path>
                </a:pathLst>
              </a:custGeom>
              <a:ln w="57150">
                <a:solidFill>
                  <a:srgbClr val="000000"/>
                </a:solidFill>
              </a:ln>
            </p:spPr>
            <p:txBody>
              <a:bodyPr wrap="square" lIns="0" tIns="0" rIns="0" bIns="0" rtlCol="0"/>
              <a:lstStyle/>
              <a:p>
                <a:endParaRPr sz="1754"/>
              </a:p>
            </p:txBody>
          </p:sp>
          <p:pic>
            <p:nvPicPr>
              <p:cNvPr id="33" name="object 33"/>
              <p:cNvPicPr/>
              <p:nvPr/>
            </p:nvPicPr>
            <p:blipFill>
              <a:blip r:embed="rId12" cstate="print"/>
              <a:stretch>
                <a:fillRect/>
              </a:stretch>
            </p:blipFill>
            <p:spPr>
              <a:xfrm>
                <a:off x="5596128" y="1380744"/>
                <a:ext cx="452626" cy="1008887"/>
              </a:xfrm>
              <a:prstGeom prst="rect">
                <a:avLst/>
              </a:prstGeom>
            </p:spPr>
          </p:pic>
          <p:sp>
            <p:nvSpPr>
              <p:cNvPr id="34" name="object 34"/>
              <p:cNvSpPr/>
              <p:nvPr/>
            </p:nvSpPr>
            <p:spPr>
              <a:xfrm>
                <a:off x="5849178" y="1722871"/>
                <a:ext cx="0" cy="586105"/>
              </a:xfrm>
              <a:custGeom>
                <a:avLst/>
                <a:gdLst/>
                <a:ahLst/>
                <a:cxnLst/>
                <a:rect l="l" t="t" r="r" b="b"/>
                <a:pathLst>
                  <a:path h="586105">
                    <a:moveTo>
                      <a:pt x="0" y="585787"/>
                    </a:moveTo>
                    <a:lnTo>
                      <a:pt x="0" y="0"/>
                    </a:lnTo>
                  </a:path>
                </a:pathLst>
              </a:custGeom>
              <a:ln w="57150">
                <a:solidFill>
                  <a:srgbClr val="000000"/>
                </a:solidFill>
              </a:ln>
            </p:spPr>
            <p:txBody>
              <a:bodyPr wrap="square" lIns="0" tIns="0" rIns="0" bIns="0" rtlCol="0"/>
              <a:lstStyle/>
              <a:p>
                <a:endParaRPr sz="1754"/>
              </a:p>
            </p:txBody>
          </p:sp>
          <p:sp>
            <p:nvSpPr>
              <p:cNvPr id="35" name="object 35"/>
              <p:cNvSpPr/>
              <p:nvPr/>
            </p:nvSpPr>
            <p:spPr>
              <a:xfrm>
                <a:off x="5763462" y="1579994"/>
                <a:ext cx="171450" cy="172085"/>
              </a:xfrm>
              <a:custGeom>
                <a:avLst/>
                <a:gdLst/>
                <a:ahLst/>
                <a:cxnLst/>
                <a:rect l="l" t="t" r="r" b="b"/>
                <a:pathLst>
                  <a:path w="171450" h="172085">
                    <a:moveTo>
                      <a:pt x="85712" y="0"/>
                    </a:moveTo>
                    <a:lnTo>
                      <a:pt x="0" y="171462"/>
                    </a:lnTo>
                    <a:lnTo>
                      <a:pt x="171450" y="171450"/>
                    </a:lnTo>
                    <a:lnTo>
                      <a:pt x="85712" y="0"/>
                    </a:lnTo>
                    <a:close/>
                  </a:path>
                </a:pathLst>
              </a:custGeom>
              <a:solidFill>
                <a:srgbClr val="000000"/>
              </a:solidFill>
            </p:spPr>
            <p:txBody>
              <a:bodyPr wrap="square" lIns="0" tIns="0" rIns="0" bIns="0" rtlCol="0"/>
              <a:lstStyle/>
              <a:p>
                <a:endParaRPr sz="1754"/>
              </a:p>
            </p:txBody>
          </p:sp>
          <p:pic>
            <p:nvPicPr>
              <p:cNvPr id="36" name="object 36"/>
              <p:cNvPicPr/>
              <p:nvPr/>
            </p:nvPicPr>
            <p:blipFill>
              <a:blip r:embed="rId13" cstate="print"/>
              <a:stretch>
                <a:fillRect/>
              </a:stretch>
            </p:blipFill>
            <p:spPr>
              <a:xfrm>
                <a:off x="9043416" y="1528572"/>
                <a:ext cx="1112518" cy="745235"/>
              </a:xfrm>
              <a:prstGeom prst="rect">
                <a:avLst/>
              </a:prstGeom>
            </p:spPr>
          </p:pic>
          <p:pic>
            <p:nvPicPr>
              <p:cNvPr id="37" name="object 37"/>
              <p:cNvPicPr/>
              <p:nvPr/>
            </p:nvPicPr>
            <p:blipFill>
              <a:blip r:embed="rId14" cstate="print"/>
              <a:stretch>
                <a:fillRect/>
              </a:stretch>
            </p:blipFill>
            <p:spPr>
              <a:xfrm>
                <a:off x="8610600" y="1818144"/>
                <a:ext cx="669034" cy="451091"/>
              </a:xfrm>
              <a:prstGeom prst="rect">
                <a:avLst/>
              </a:prstGeom>
            </p:spPr>
          </p:pic>
          <p:sp>
            <p:nvSpPr>
              <p:cNvPr id="38" name="object 38"/>
              <p:cNvSpPr/>
              <p:nvPr/>
            </p:nvSpPr>
            <p:spPr>
              <a:xfrm>
                <a:off x="8691438" y="2017195"/>
                <a:ext cx="245745" cy="0"/>
              </a:xfrm>
              <a:custGeom>
                <a:avLst/>
                <a:gdLst/>
                <a:ahLst/>
                <a:cxnLst/>
                <a:rect l="l" t="t" r="r" b="b"/>
                <a:pathLst>
                  <a:path w="245745">
                    <a:moveTo>
                      <a:pt x="0" y="0"/>
                    </a:moveTo>
                    <a:lnTo>
                      <a:pt x="245745" y="0"/>
                    </a:lnTo>
                  </a:path>
                </a:pathLst>
              </a:custGeom>
              <a:ln w="57150">
                <a:solidFill>
                  <a:srgbClr val="000000"/>
                </a:solidFill>
              </a:ln>
            </p:spPr>
            <p:txBody>
              <a:bodyPr wrap="square" lIns="0" tIns="0" rIns="0" bIns="0" rtlCol="0"/>
              <a:lstStyle/>
              <a:p>
                <a:endParaRPr sz="1754"/>
              </a:p>
            </p:txBody>
          </p:sp>
          <p:sp>
            <p:nvSpPr>
              <p:cNvPr id="39" name="object 39"/>
              <p:cNvSpPr/>
              <p:nvPr/>
            </p:nvSpPr>
            <p:spPr>
              <a:xfrm>
                <a:off x="8908599" y="1931479"/>
                <a:ext cx="172085" cy="171450"/>
              </a:xfrm>
              <a:custGeom>
                <a:avLst/>
                <a:gdLst/>
                <a:ahLst/>
                <a:cxnLst/>
                <a:rect l="l" t="t" r="r" b="b"/>
                <a:pathLst>
                  <a:path w="172084" h="171450">
                    <a:moveTo>
                      <a:pt x="0" y="0"/>
                    </a:moveTo>
                    <a:lnTo>
                      <a:pt x="12" y="171450"/>
                    </a:lnTo>
                    <a:lnTo>
                      <a:pt x="171462" y="85712"/>
                    </a:lnTo>
                    <a:lnTo>
                      <a:pt x="0" y="0"/>
                    </a:lnTo>
                    <a:close/>
                  </a:path>
                </a:pathLst>
              </a:custGeom>
              <a:solidFill>
                <a:srgbClr val="000000"/>
              </a:solidFill>
            </p:spPr>
            <p:txBody>
              <a:bodyPr wrap="square" lIns="0" tIns="0" rIns="0" bIns="0" rtlCol="0"/>
              <a:lstStyle/>
              <a:p>
                <a:endParaRPr sz="1754"/>
              </a:p>
            </p:txBody>
          </p:sp>
          <p:pic>
            <p:nvPicPr>
              <p:cNvPr id="40" name="object 40"/>
              <p:cNvPicPr/>
              <p:nvPr/>
            </p:nvPicPr>
            <p:blipFill>
              <a:blip r:embed="rId15" cstate="print"/>
              <a:stretch>
                <a:fillRect/>
              </a:stretch>
            </p:blipFill>
            <p:spPr>
              <a:xfrm>
                <a:off x="7202424" y="1647444"/>
                <a:ext cx="2100071" cy="452627"/>
              </a:xfrm>
              <a:prstGeom prst="rect">
                <a:avLst/>
              </a:prstGeom>
            </p:spPr>
          </p:pic>
          <p:sp>
            <p:nvSpPr>
              <p:cNvPr id="41" name="object 41"/>
              <p:cNvSpPr/>
              <p:nvPr/>
            </p:nvSpPr>
            <p:spPr>
              <a:xfrm>
                <a:off x="7256531" y="1831955"/>
                <a:ext cx="1677035" cy="3810"/>
              </a:xfrm>
              <a:custGeom>
                <a:avLst/>
                <a:gdLst/>
                <a:ahLst/>
                <a:cxnLst/>
                <a:rect l="l" t="t" r="r" b="b"/>
                <a:pathLst>
                  <a:path w="1677034" h="3810">
                    <a:moveTo>
                      <a:pt x="0" y="0"/>
                    </a:moveTo>
                    <a:lnTo>
                      <a:pt x="1676844" y="3492"/>
                    </a:lnTo>
                  </a:path>
                </a:pathLst>
              </a:custGeom>
              <a:ln w="57149">
                <a:solidFill>
                  <a:srgbClr val="000000"/>
                </a:solidFill>
              </a:ln>
            </p:spPr>
            <p:txBody>
              <a:bodyPr wrap="square" lIns="0" tIns="0" rIns="0" bIns="0" rtlCol="0"/>
              <a:lstStyle/>
              <a:p>
                <a:endParaRPr sz="1754"/>
              </a:p>
            </p:txBody>
          </p:sp>
          <p:sp>
            <p:nvSpPr>
              <p:cNvPr id="42" name="object 42"/>
              <p:cNvSpPr/>
              <p:nvPr/>
            </p:nvSpPr>
            <p:spPr>
              <a:xfrm>
                <a:off x="8904625" y="1749670"/>
                <a:ext cx="172085" cy="171450"/>
              </a:xfrm>
              <a:custGeom>
                <a:avLst/>
                <a:gdLst/>
                <a:ahLst/>
                <a:cxnLst/>
                <a:rect l="l" t="t" r="r" b="b"/>
                <a:pathLst>
                  <a:path w="172084" h="171450">
                    <a:moveTo>
                      <a:pt x="342" y="0"/>
                    </a:moveTo>
                    <a:lnTo>
                      <a:pt x="0" y="171450"/>
                    </a:lnTo>
                    <a:lnTo>
                      <a:pt x="171627" y="86067"/>
                    </a:lnTo>
                    <a:lnTo>
                      <a:pt x="342" y="0"/>
                    </a:lnTo>
                    <a:close/>
                  </a:path>
                </a:pathLst>
              </a:custGeom>
              <a:solidFill>
                <a:srgbClr val="000000"/>
              </a:solidFill>
            </p:spPr>
            <p:txBody>
              <a:bodyPr wrap="square" lIns="0" tIns="0" rIns="0" bIns="0" rtlCol="0"/>
              <a:lstStyle/>
              <a:p>
                <a:endParaRPr sz="1754"/>
              </a:p>
            </p:txBody>
          </p:sp>
        </p:grpSp>
        <p:sp>
          <p:nvSpPr>
            <p:cNvPr id="43" name="object 43"/>
            <p:cNvSpPr txBox="1"/>
            <p:nvPr/>
          </p:nvSpPr>
          <p:spPr>
            <a:xfrm>
              <a:off x="9712400" y="1793804"/>
              <a:ext cx="638015" cy="372340"/>
            </a:xfrm>
            <a:prstGeom prst="rect">
              <a:avLst/>
            </a:prstGeom>
          </p:spPr>
          <p:txBody>
            <a:bodyPr vert="horz" wrap="square" lIns="0" tIns="12377" rIns="0" bIns="0" rtlCol="0">
              <a:spAutoFit/>
            </a:bodyPr>
            <a:lstStyle/>
            <a:p>
              <a:pPr marL="152845" marR="4950" indent="-141088">
                <a:spcBef>
                  <a:spcPts val="97"/>
                </a:spcBef>
              </a:pPr>
              <a:r>
                <a:rPr sz="1169" spc="-10" dirty="0">
                  <a:latin typeface="Arial MT"/>
                  <a:cs typeface="Arial MT"/>
                </a:rPr>
                <a:t>C</a:t>
              </a:r>
              <a:r>
                <a:rPr sz="1169" spc="-5" dirty="0">
                  <a:latin typeface="Arial MT"/>
                  <a:cs typeface="Arial MT"/>
                </a:rPr>
                <a:t>o</a:t>
              </a:r>
              <a:r>
                <a:rPr sz="1169" dirty="0">
                  <a:latin typeface="Arial MT"/>
                  <a:cs typeface="Arial MT"/>
                </a:rPr>
                <a:t>m</a:t>
              </a:r>
              <a:r>
                <a:rPr sz="1169" spc="-5" dirty="0">
                  <a:latin typeface="Arial MT"/>
                  <a:cs typeface="Arial MT"/>
                </a:rPr>
                <a:t>pare  Error</a:t>
              </a:r>
              <a:endParaRPr sz="1169">
                <a:latin typeface="Arial MT"/>
                <a:cs typeface="Arial MT"/>
              </a:endParaRPr>
            </a:p>
          </p:txBody>
        </p:sp>
        <p:sp>
          <p:nvSpPr>
            <p:cNvPr id="44" name="object 44"/>
            <p:cNvSpPr txBox="1"/>
            <p:nvPr/>
          </p:nvSpPr>
          <p:spPr>
            <a:xfrm>
              <a:off x="7074843" y="5613131"/>
              <a:ext cx="1004982" cy="192419"/>
            </a:xfrm>
            <a:prstGeom prst="rect">
              <a:avLst/>
            </a:prstGeom>
          </p:spPr>
          <p:txBody>
            <a:bodyPr vert="horz" wrap="square" lIns="0" tIns="12377" rIns="0" bIns="0" rtlCol="0">
              <a:spAutoFit/>
            </a:bodyPr>
            <a:lstStyle/>
            <a:p>
              <a:pPr marL="12376">
                <a:spcBef>
                  <a:spcPts val="97"/>
                </a:spcBef>
              </a:pPr>
              <a:r>
                <a:rPr sz="1169" dirty="0">
                  <a:latin typeface="Arial MT"/>
                  <a:cs typeface="Arial MT"/>
                </a:rPr>
                <a:t>Input</a:t>
              </a:r>
              <a:r>
                <a:rPr sz="1169" spc="-49" dirty="0">
                  <a:latin typeface="Arial MT"/>
                  <a:cs typeface="Arial MT"/>
                </a:rPr>
                <a:t> </a:t>
              </a:r>
              <a:r>
                <a:rPr sz="1169" dirty="0">
                  <a:latin typeface="Arial MT"/>
                  <a:cs typeface="Arial MT"/>
                </a:rPr>
                <a:t>+</a:t>
              </a:r>
              <a:r>
                <a:rPr sz="1169" spc="-39" dirty="0">
                  <a:latin typeface="Arial MT"/>
                  <a:cs typeface="Arial MT"/>
                </a:rPr>
                <a:t> </a:t>
              </a:r>
              <a:r>
                <a:rPr sz="1169" spc="-5" dirty="0">
                  <a:latin typeface="Arial MT"/>
                  <a:cs typeface="Arial MT"/>
                </a:rPr>
                <a:t>Control</a:t>
              </a:r>
              <a:endParaRPr sz="1169">
                <a:latin typeface="Arial MT"/>
                <a:cs typeface="Arial MT"/>
              </a:endParaRPr>
            </a:p>
          </p:txBody>
        </p:sp>
        <p:pic>
          <p:nvPicPr>
            <p:cNvPr id="45" name="object 45"/>
            <p:cNvPicPr/>
            <p:nvPr/>
          </p:nvPicPr>
          <p:blipFill>
            <a:blip r:embed="rId16" cstate="print"/>
            <a:stretch>
              <a:fillRect/>
            </a:stretch>
          </p:blipFill>
          <p:spPr>
            <a:xfrm>
              <a:off x="9080478" y="2575242"/>
              <a:ext cx="585166" cy="452983"/>
            </a:xfrm>
            <a:prstGeom prst="rect">
              <a:avLst/>
            </a:prstGeom>
          </p:spPr>
        </p:pic>
        <p:sp>
          <p:nvSpPr>
            <p:cNvPr id="46" name="object 46"/>
            <p:cNvSpPr txBox="1"/>
            <p:nvPr/>
          </p:nvSpPr>
          <p:spPr>
            <a:xfrm>
              <a:off x="9117519" y="2228272"/>
              <a:ext cx="474643" cy="533685"/>
            </a:xfrm>
            <a:prstGeom prst="rect">
              <a:avLst/>
            </a:prstGeom>
          </p:spPr>
          <p:txBody>
            <a:bodyPr vert="horz" wrap="square" lIns="0" tIns="106439" rIns="0" bIns="0" rtlCol="0">
              <a:spAutoFit/>
            </a:bodyPr>
            <a:lstStyle/>
            <a:p>
              <a:pPr algn="ctr">
                <a:spcBef>
                  <a:spcPts val="838"/>
                </a:spcBef>
              </a:pPr>
              <a:r>
                <a:rPr sz="1559" spc="-5" dirty="0">
                  <a:solidFill>
                    <a:srgbClr val="F2F2F2"/>
                  </a:solidFill>
                  <a:latin typeface="Arial MT"/>
                  <a:cs typeface="Arial MT"/>
                </a:rPr>
                <a:t>CCM</a:t>
              </a:r>
              <a:endParaRPr sz="1559">
                <a:latin typeface="Arial MT"/>
                <a:cs typeface="Arial MT"/>
              </a:endParaRPr>
            </a:p>
            <a:p>
              <a:pPr marL="37128" algn="ctr">
                <a:spcBef>
                  <a:spcPts val="419"/>
                </a:spcBef>
              </a:pPr>
              <a:r>
                <a:rPr sz="877" dirty="0">
                  <a:solidFill>
                    <a:srgbClr val="FFFFFF"/>
                  </a:solidFill>
                  <a:latin typeface="Arial MT"/>
                  <a:cs typeface="Arial MT"/>
                </a:rPr>
                <a:t>Self</a:t>
              </a:r>
              <a:endParaRPr sz="877">
                <a:latin typeface="Arial MT"/>
                <a:cs typeface="Arial MT"/>
              </a:endParaRPr>
            </a:p>
          </p:txBody>
        </p:sp>
        <p:sp>
          <p:nvSpPr>
            <p:cNvPr id="47" name="object 47"/>
            <p:cNvSpPr txBox="1"/>
            <p:nvPr/>
          </p:nvSpPr>
          <p:spPr>
            <a:xfrm>
              <a:off x="9252603" y="2746974"/>
              <a:ext cx="241963" cy="147471"/>
            </a:xfrm>
            <a:prstGeom prst="rect">
              <a:avLst/>
            </a:prstGeom>
          </p:spPr>
          <p:txBody>
            <a:bodyPr vert="horz" wrap="square" lIns="0" tIns="12377" rIns="0" bIns="0" rtlCol="0">
              <a:spAutoFit/>
            </a:bodyPr>
            <a:lstStyle/>
            <a:p>
              <a:pPr marL="12376">
                <a:spcBef>
                  <a:spcPts val="97"/>
                </a:spcBef>
              </a:pPr>
              <a:r>
                <a:rPr sz="877" spc="-10" dirty="0">
                  <a:solidFill>
                    <a:srgbClr val="FFFFFF"/>
                  </a:solidFill>
                  <a:latin typeface="Arial MT"/>
                  <a:cs typeface="Arial MT"/>
                </a:rPr>
                <a:t>T</a:t>
              </a:r>
              <a:r>
                <a:rPr sz="877" dirty="0">
                  <a:solidFill>
                    <a:srgbClr val="FFFFFF"/>
                  </a:solidFill>
                  <a:latin typeface="Arial MT"/>
                  <a:cs typeface="Arial MT"/>
                </a:rPr>
                <a:t>e</a:t>
              </a:r>
              <a:r>
                <a:rPr sz="877" spc="5" dirty="0">
                  <a:solidFill>
                    <a:srgbClr val="FFFFFF"/>
                  </a:solidFill>
                  <a:latin typeface="Arial MT"/>
                  <a:cs typeface="Arial MT"/>
                </a:rPr>
                <a:t>s</a:t>
              </a:r>
              <a:r>
                <a:rPr sz="877" dirty="0">
                  <a:solidFill>
                    <a:srgbClr val="FFFFFF"/>
                  </a:solidFill>
                  <a:latin typeface="Arial MT"/>
                  <a:cs typeface="Arial MT"/>
                </a:rPr>
                <a:t>t</a:t>
              </a:r>
              <a:endParaRPr sz="877">
                <a:latin typeface="Arial MT"/>
                <a:cs typeface="Arial MT"/>
              </a:endParaRPr>
            </a:p>
          </p:txBody>
        </p:sp>
        <p:grpSp>
          <p:nvGrpSpPr>
            <p:cNvPr id="48" name="object 48"/>
            <p:cNvGrpSpPr/>
            <p:nvPr/>
          </p:nvGrpSpPr>
          <p:grpSpPr>
            <a:xfrm>
              <a:off x="5832358" y="1952655"/>
              <a:ext cx="3755685" cy="858937"/>
              <a:chOff x="5984747" y="1212805"/>
              <a:chExt cx="3853815" cy="881380"/>
            </a:xfrm>
          </p:grpSpPr>
          <p:sp>
            <p:nvSpPr>
              <p:cNvPr id="49" name="object 49"/>
              <p:cNvSpPr/>
              <p:nvPr/>
            </p:nvSpPr>
            <p:spPr>
              <a:xfrm>
                <a:off x="9655369" y="1255665"/>
                <a:ext cx="111760" cy="259079"/>
              </a:xfrm>
              <a:custGeom>
                <a:avLst/>
                <a:gdLst/>
                <a:ahLst/>
                <a:cxnLst/>
                <a:rect l="l" t="t" r="r" b="b"/>
                <a:pathLst>
                  <a:path w="111759" h="259080">
                    <a:moveTo>
                      <a:pt x="0" y="258610"/>
                    </a:moveTo>
                    <a:lnTo>
                      <a:pt x="0" y="0"/>
                    </a:lnTo>
                    <a:lnTo>
                      <a:pt x="111442" y="0"/>
                    </a:lnTo>
                  </a:path>
                </a:pathLst>
              </a:custGeom>
              <a:ln w="28575">
                <a:solidFill>
                  <a:srgbClr val="000000"/>
                </a:solidFill>
              </a:ln>
            </p:spPr>
            <p:txBody>
              <a:bodyPr wrap="square" lIns="0" tIns="0" rIns="0" bIns="0" rtlCol="0"/>
              <a:lstStyle/>
              <a:p>
                <a:endParaRPr sz="1754"/>
              </a:p>
            </p:txBody>
          </p:sp>
          <p:sp>
            <p:nvSpPr>
              <p:cNvPr id="50" name="object 50"/>
              <p:cNvSpPr/>
              <p:nvPr/>
            </p:nvSpPr>
            <p:spPr>
              <a:xfrm>
                <a:off x="9752525" y="121280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754"/>
              </a:p>
            </p:txBody>
          </p:sp>
          <p:pic>
            <p:nvPicPr>
              <p:cNvPr id="51" name="object 51"/>
              <p:cNvPicPr/>
              <p:nvPr/>
            </p:nvPicPr>
            <p:blipFill>
              <a:blip r:embed="rId17" cstate="print"/>
              <a:stretch>
                <a:fillRect/>
              </a:stretch>
            </p:blipFill>
            <p:spPr>
              <a:xfrm>
                <a:off x="5984747" y="1685543"/>
                <a:ext cx="1354835" cy="408431"/>
              </a:xfrm>
              <a:prstGeom prst="rect">
                <a:avLst/>
              </a:prstGeom>
            </p:spPr>
          </p:pic>
        </p:grpSp>
        <p:sp>
          <p:nvSpPr>
            <p:cNvPr id="52" name="object 52"/>
            <p:cNvSpPr txBox="1"/>
            <p:nvPr/>
          </p:nvSpPr>
          <p:spPr>
            <a:xfrm>
              <a:off x="6084287" y="2463398"/>
              <a:ext cx="816857" cy="192419"/>
            </a:xfrm>
            <a:prstGeom prst="rect">
              <a:avLst/>
            </a:prstGeom>
          </p:spPr>
          <p:txBody>
            <a:bodyPr vert="horz" wrap="square" lIns="0" tIns="12377" rIns="0" bIns="0" rtlCol="0">
              <a:spAutoFit/>
            </a:bodyPr>
            <a:lstStyle/>
            <a:p>
              <a:pPr marL="12376">
                <a:spcBef>
                  <a:spcPts val="97"/>
                </a:spcBef>
              </a:pPr>
              <a:r>
                <a:rPr sz="1169" spc="-10" dirty="0">
                  <a:solidFill>
                    <a:srgbClr val="FFFFFF"/>
                  </a:solidFill>
                  <a:latin typeface="Arial MT"/>
                  <a:cs typeface="Arial MT"/>
                </a:rPr>
                <a:t>Cycle</a:t>
              </a:r>
              <a:r>
                <a:rPr sz="1169" spc="-39" dirty="0">
                  <a:solidFill>
                    <a:srgbClr val="FFFFFF"/>
                  </a:solidFill>
                  <a:latin typeface="Arial MT"/>
                  <a:cs typeface="Arial MT"/>
                </a:rPr>
                <a:t> </a:t>
              </a:r>
              <a:r>
                <a:rPr sz="1169" spc="-5" dirty="0">
                  <a:solidFill>
                    <a:srgbClr val="FFFFFF"/>
                  </a:solidFill>
                  <a:latin typeface="Arial MT"/>
                  <a:cs typeface="Arial MT"/>
                </a:rPr>
                <a:t>Delay</a:t>
              </a:r>
              <a:endParaRPr sz="1169">
                <a:latin typeface="Arial MT"/>
                <a:cs typeface="Arial MT"/>
              </a:endParaRPr>
            </a:p>
          </p:txBody>
        </p:sp>
        <p:grpSp>
          <p:nvGrpSpPr>
            <p:cNvPr id="55" name="object 55"/>
            <p:cNvGrpSpPr/>
            <p:nvPr/>
          </p:nvGrpSpPr>
          <p:grpSpPr>
            <a:xfrm>
              <a:off x="6137875" y="3394032"/>
              <a:ext cx="2906649" cy="829775"/>
              <a:chOff x="6298246" y="2691843"/>
              <a:chExt cx="2982595" cy="857250"/>
            </a:xfrm>
          </p:grpSpPr>
          <p:pic>
            <p:nvPicPr>
              <p:cNvPr id="56" name="object 56"/>
              <p:cNvPicPr/>
              <p:nvPr/>
            </p:nvPicPr>
            <p:blipFill>
              <a:blip r:embed="rId18" cstate="print"/>
              <a:stretch>
                <a:fillRect/>
              </a:stretch>
            </p:blipFill>
            <p:spPr>
              <a:xfrm>
                <a:off x="6298246" y="2691843"/>
                <a:ext cx="628649" cy="857250"/>
              </a:xfrm>
              <a:prstGeom prst="rect">
                <a:avLst/>
              </a:prstGeom>
            </p:spPr>
          </p:pic>
          <p:pic>
            <p:nvPicPr>
              <p:cNvPr id="57" name="object 57"/>
              <p:cNvPicPr/>
              <p:nvPr/>
            </p:nvPicPr>
            <p:blipFill>
              <a:blip r:embed="rId19" cstate="print"/>
              <a:stretch>
                <a:fillRect/>
              </a:stretch>
            </p:blipFill>
            <p:spPr>
              <a:xfrm>
                <a:off x="8442598" y="2856108"/>
                <a:ext cx="838193" cy="581024"/>
              </a:xfrm>
              <a:prstGeom prst="rect">
                <a:avLst/>
              </a:prstGeom>
            </p:spPr>
          </p:pic>
        </p:grpSp>
      </p:grpSp>
      <p:sp>
        <p:nvSpPr>
          <p:cNvPr id="5" name="object 5"/>
          <p:cNvSpPr txBox="1"/>
          <p:nvPr/>
        </p:nvSpPr>
        <p:spPr>
          <a:xfrm>
            <a:off x="68110" y="2183804"/>
            <a:ext cx="5558398" cy="1632172"/>
          </a:xfrm>
          <a:prstGeom prst="rect">
            <a:avLst/>
          </a:prstGeom>
        </p:spPr>
        <p:txBody>
          <a:bodyPr vert="horz" wrap="square" lIns="0" tIns="12377" rIns="0" bIns="0" rtlCol="0">
            <a:spAutoFit/>
          </a:bodyPr>
          <a:lstStyle/>
          <a:p>
            <a:pPr marL="12376">
              <a:spcBef>
                <a:spcPts val="97"/>
              </a:spcBef>
            </a:pPr>
            <a:r>
              <a:rPr sz="1754" b="1" dirty="0">
                <a:latin typeface="Calibri"/>
                <a:cs typeface="Calibri"/>
              </a:rPr>
              <a:t>Higher</a:t>
            </a:r>
            <a:r>
              <a:rPr sz="1754" b="1" spc="-54" dirty="0">
                <a:latin typeface="Calibri"/>
                <a:cs typeface="Calibri"/>
              </a:rPr>
              <a:t> </a:t>
            </a:r>
            <a:r>
              <a:rPr sz="1754" b="1" spc="-5" dirty="0">
                <a:latin typeface="Calibri"/>
                <a:cs typeface="Calibri"/>
              </a:rPr>
              <a:t>performance</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8-stage</a:t>
            </a:r>
            <a:r>
              <a:rPr sz="1754" spc="-15" dirty="0">
                <a:latin typeface="Calibri"/>
                <a:cs typeface="Calibri"/>
              </a:rPr>
              <a:t> </a:t>
            </a:r>
            <a:r>
              <a:rPr sz="1754" spc="-5" dirty="0">
                <a:latin typeface="Calibri"/>
                <a:cs typeface="Calibri"/>
              </a:rPr>
              <a:t>processor pipeline</a:t>
            </a:r>
            <a:endParaRPr sz="1754" dirty="0">
              <a:latin typeface="Calibri"/>
              <a:cs typeface="Calibri"/>
            </a:endParaRPr>
          </a:p>
          <a:p>
            <a:pPr marL="291458" marR="453586" indent="-279701">
              <a:buFont typeface="Arial MT"/>
              <a:buChar char="•"/>
              <a:tabLst>
                <a:tab pos="291458" algn="l"/>
                <a:tab pos="292077" algn="l"/>
              </a:tabLst>
            </a:pPr>
            <a:r>
              <a:rPr sz="1754" spc="-5" dirty="0">
                <a:latin typeface="Calibri"/>
                <a:cs typeface="Calibri"/>
              </a:rPr>
              <a:t>Dual issue</a:t>
            </a:r>
            <a:r>
              <a:rPr sz="1754" dirty="0">
                <a:latin typeface="Calibri"/>
                <a:cs typeface="Calibri"/>
              </a:rPr>
              <a:t> –</a:t>
            </a:r>
            <a:r>
              <a:rPr sz="1754" spc="-5" dirty="0">
                <a:latin typeface="Calibri"/>
                <a:cs typeface="Calibri"/>
              </a:rPr>
              <a:t> two</a:t>
            </a:r>
            <a:r>
              <a:rPr sz="1754" spc="5" dirty="0">
                <a:latin typeface="Calibri"/>
                <a:cs typeface="Calibri"/>
              </a:rPr>
              <a:t> </a:t>
            </a:r>
            <a:r>
              <a:rPr sz="1754" spc="-5" dirty="0">
                <a:latin typeface="Calibri"/>
                <a:cs typeface="Calibri"/>
              </a:rPr>
              <a:t>instructions</a:t>
            </a:r>
            <a:r>
              <a:rPr sz="1754" spc="10" dirty="0">
                <a:latin typeface="Calibri"/>
                <a:cs typeface="Calibri"/>
              </a:rPr>
              <a:t> </a:t>
            </a:r>
            <a:r>
              <a:rPr sz="1754" spc="-5" dirty="0">
                <a:latin typeface="Calibri"/>
                <a:cs typeface="Calibri"/>
              </a:rPr>
              <a:t>can </a:t>
            </a:r>
            <a:r>
              <a:rPr sz="1754" spc="-385" dirty="0">
                <a:latin typeface="Calibri"/>
                <a:cs typeface="Calibri"/>
              </a:rPr>
              <a:t> </a:t>
            </a:r>
            <a:r>
              <a:rPr sz="1754" spc="-5" dirty="0">
                <a:latin typeface="Calibri"/>
                <a:cs typeface="Calibri"/>
              </a:rPr>
              <a:t>execute</a:t>
            </a:r>
            <a:r>
              <a:rPr sz="1754" spc="10" dirty="0">
                <a:latin typeface="Calibri"/>
                <a:cs typeface="Calibri"/>
              </a:rPr>
              <a:t> </a:t>
            </a:r>
            <a:r>
              <a:rPr sz="1754" spc="-5" dirty="0">
                <a:latin typeface="Calibri"/>
                <a:cs typeface="Calibri"/>
              </a:rPr>
              <a:t>in</a:t>
            </a:r>
            <a:r>
              <a:rPr sz="1754" spc="15" dirty="0">
                <a:latin typeface="Calibri"/>
                <a:cs typeface="Calibri"/>
              </a:rPr>
              <a:t> </a:t>
            </a:r>
            <a:r>
              <a:rPr sz="1754" spc="-5" dirty="0">
                <a:latin typeface="Calibri"/>
                <a:cs typeface="Calibri"/>
              </a:rPr>
              <a:t>parallel</a:t>
            </a:r>
            <a:endParaRPr sz="1754" dirty="0">
              <a:latin typeface="Calibri"/>
              <a:cs typeface="Calibri"/>
            </a:endParaRPr>
          </a:p>
          <a:p>
            <a:pPr marL="291458" indent="-279701">
              <a:buFont typeface="Arial MT"/>
              <a:buChar char="•"/>
              <a:tabLst>
                <a:tab pos="291458" algn="l"/>
                <a:tab pos="292077" algn="l"/>
              </a:tabLst>
            </a:pPr>
            <a:r>
              <a:rPr sz="1754" spc="-5" dirty="0">
                <a:latin typeface="Calibri"/>
                <a:cs typeface="Calibri"/>
              </a:rPr>
              <a:t>Load</a:t>
            </a:r>
            <a:r>
              <a:rPr sz="1754" spc="10" dirty="0">
                <a:latin typeface="Calibri"/>
                <a:cs typeface="Calibri"/>
              </a:rPr>
              <a:t> </a:t>
            </a:r>
            <a:r>
              <a:rPr sz="1754" spc="-5" dirty="0">
                <a:latin typeface="Calibri"/>
                <a:cs typeface="Calibri"/>
              </a:rPr>
              <a:t>store</a:t>
            </a:r>
            <a:r>
              <a:rPr sz="1754" dirty="0">
                <a:latin typeface="Calibri"/>
                <a:cs typeface="Calibri"/>
              </a:rPr>
              <a:t> </a:t>
            </a:r>
            <a:r>
              <a:rPr sz="1754" spc="-5" dirty="0">
                <a:latin typeface="Calibri"/>
                <a:cs typeface="Calibri"/>
              </a:rPr>
              <a:t>unit</a:t>
            </a:r>
            <a:r>
              <a:rPr sz="1754" dirty="0">
                <a:latin typeface="Calibri"/>
                <a:cs typeface="Calibri"/>
              </a:rPr>
              <a:t> </a:t>
            </a:r>
            <a:r>
              <a:rPr sz="1754" spc="-5" dirty="0">
                <a:latin typeface="Calibri"/>
                <a:cs typeface="Calibri"/>
              </a:rPr>
              <a:t>reduces</a:t>
            </a:r>
            <a:r>
              <a:rPr sz="1754" spc="10" dirty="0">
                <a:latin typeface="Calibri"/>
                <a:cs typeface="Calibri"/>
              </a:rPr>
              <a:t> </a:t>
            </a:r>
            <a:r>
              <a:rPr sz="1754" spc="-5" dirty="0">
                <a:latin typeface="Calibri"/>
                <a:cs typeface="Calibri"/>
              </a:rPr>
              <a:t>stalling</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Pre-fetch</a:t>
            </a:r>
            <a:r>
              <a:rPr sz="1754" dirty="0">
                <a:latin typeface="Calibri"/>
                <a:cs typeface="Calibri"/>
              </a:rPr>
              <a:t> and</a:t>
            </a:r>
            <a:r>
              <a:rPr sz="1754" spc="-10" dirty="0">
                <a:latin typeface="Calibri"/>
                <a:cs typeface="Calibri"/>
              </a:rPr>
              <a:t> </a:t>
            </a:r>
            <a:r>
              <a:rPr sz="1754" spc="-5" dirty="0">
                <a:latin typeface="Calibri"/>
                <a:cs typeface="Calibri"/>
              </a:rPr>
              <a:t>Branch</a:t>
            </a:r>
            <a:r>
              <a:rPr sz="1754" spc="5" dirty="0">
                <a:latin typeface="Calibri"/>
                <a:cs typeface="Calibri"/>
              </a:rPr>
              <a:t> </a:t>
            </a:r>
            <a:r>
              <a:rPr sz="1754" spc="-5" dirty="0">
                <a:latin typeface="Calibri"/>
                <a:cs typeface="Calibri"/>
              </a:rPr>
              <a:t>Prediction</a:t>
            </a:r>
            <a:r>
              <a:rPr sz="1754" spc="10" dirty="0">
                <a:latin typeface="Calibri"/>
                <a:cs typeface="Calibri"/>
              </a:rPr>
              <a:t> </a:t>
            </a:r>
            <a:r>
              <a:rPr sz="1754" spc="-5" dirty="0">
                <a:latin typeface="Calibri"/>
                <a:cs typeface="Calibri"/>
              </a:rPr>
              <a:t>Units</a:t>
            </a:r>
            <a:endParaRPr sz="1754" dirty="0">
              <a:latin typeface="Calibri"/>
              <a:cs typeface="Calibri"/>
            </a:endParaRPr>
          </a:p>
          <a:p>
            <a:pPr marL="291458" indent="-279701">
              <a:buFont typeface="Arial MT"/>
              <a:buChar char="•"/>
              <a:tabLst>
                <a:tab pos="290840" algn="l"/>
                <a:tab pos="292077" algn="l"/>
              </a:tabLst>
            </a:pPr>
            <a:r>
              <a:rPr sz="1754" spc="-5" dirty="0">
                <a:latin typeface="Calibri"/>
                <a:cs typeface="Calibri"/>
              </a:rPr>
              <a:t>Cached*</a:t>
            </a:r>
            <a:endParaRPr sz="1754" dirty="0">
              <a:latin typeface="Calibri"/>
              <a:cs typeface="Calibri"/>
            </a:endParaRPr>
          </a:p>
        </p:txBody>
      </p:sp>
      <p:sp>
        <p:nvSpPr>
          <p:cNvPr id="60" name="TextBox 59">
            <a:extLst>
              <a:ext uri="{FF2B5EF4-FFF2-40B4-BE49-F238E27FC236}">
                <a16:creationId xmlns:a16="http://schemas.microsoft.com/office/drawing/2014/main" id="{948E61ED-2C29-77BB-41C1-F777B3DB313D}"/>
              </a:ext>
            </a:extLst>
          </p:cNvPr>
          <p:cNvSpPr txBox="1"/>
          <p:nvPr/>
        </p:nvSpPr>
        <p:spPr>
          <a:xfrm>
            <a:off x="68110" y="4904026"/>
            <a:ext cx="10031118" cy="1846659"/>
          </a:xfrm>
          <a:prstGeom prst="rect">
            <a:avLst/>
          </a:prstGeom>
          <a:noFill/>
        </p:spPr>
        <p:txBody>
          <a:bodyPr wrap="square" rtlCol="0">
            <a:spAutoFit/>
          </a:bodyPr>
          <a:lstStyle/>
          <a:p>
            <a:r>
              <a:rPr lang="en-US" b="1" dirty="0">
                <a:solidFill>
                  <a:srgbClr val="FF0000"/>
                </a:solidFill>
              </a:rPr>
              <a:t>Note: </a:t>
            </a:r>
            <a:r>
              <a:rPr lang="en-US" sz="1600" b="1" dirty="0">
                <a:solidFill>
                  <a:srgbClr val="FF0000"/>
                </a:solidFill>
              </a:rPr>
              <a:t>Lockstep systems are fault-tolerant </a:t>
            </a:r>
          </a:p>
          <a:p>
            <a:r>
              <a:rPr lang="en-US" sz="1600" b="1" dirty="0">
                <a:solidFill>
                  <a:srgbClr val="FF0000"/>
                </a:solidFill>
              </a:rPr>
              <a:t>computer systems that run the same set of </a:t>
            </a:r>
          </a:p>
          <a:p>
            <a:r>
              <a:rPr lang="en-US" sz="1600" b="1" dirty="0">
                <a:solidFill>
                  <a:srgbClr val="FF0000"/>
                </a:solidFill>
              </a:rPr>
              <a:t>operations at the same time in parallel.</a:t>
            </a:r>
          </a:p>
          <a:p>
            <a:r>
              <a:rPr lang="en-US" sz="1600" b="1" dirty="0">
                <a:solidFill>
                  <a:srgbClr val="FF0000"/>
                </a:solidFill>
              </a:rPr>
              <a:t> The redundancy (duplication) allows error </a:t>
            </a:r>
          </a:p>
          <a:p>
            <a:r>
              <a:rPr lang="en-US" sz="1600" b="1" dirty="0">
                <a:solidFill>
                  <a:srgbClr val="FF0000"/>
                </a:solidFill>
              </a:rPr>
              <a:t>detection and error correction: the output from lockstep operations can be compared to determine if there has been a fault if there are at least two systems (dual modular redundancy), and the error can be automatically corrected if there are at least three systems (triple modular redundancy), via majority vote.</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1AA1-B476-CC74-A7A2-7C899A3AF4F9}"/>
              </a:ext>
            </a:extLst>
          </p:cNvPr>
          <p:cNvSpPr>
            <a:spLocks noGrp="1"/>
          </p:cNvSpPr>
          <p:nvPr>
            <p:ph type="title"/>
          </p:nvPr>
        </p:nvSpPr>
        <p:spPr/>
        <p:txBody>
          <a:bodyPr/>
          <a:lstStyle/>
          <a:p>
            <a:r>
              <a:rPr lang="en-US" dirty="0"/>
              <a:t>Cortex R4</a:t>
            </a:r>
          </a:p>
        </p:txBody>
      </p:sp>
      <p:sp>
        <p:nvSpPr>
          <p:cNvPr id="4" name="Slide Number Placeholder 3">
            <a:extLst>
              <a:ext uri="{FF2B5EF4-FFF2-40B4-BE49-F238E27FC236}">
                <a16:creationId xmlns:a16="http://schemas.microsoft.com/office/drawing/2014/main" id="{D2D75E93-6267-FB8D-1979-B8600BBDB26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pic>
        <p:nvPicPr>
          <p:cNvPr id="7" name="Picture 6">
            <a:extLst>
              <a:ext uri="{FF2B5EF4-FFF2-40B4-BE49-F238E27FC236}">
                <a16:creationId xmlns:a16="http://schemas.microsoft.com/office/drawing/2014/main" id="{69DB5A0E-6DC8-0DD0-65C4-A432C003A2EA}"/>
              </a:ext>
            </a:extLst>
          </p:cNvPr>
          <p:cNvPicPr>
            <a:picLocks noChangeAspect="1"/>
          </p:cNvPicPr>
          <p:nvPr/>
        </p:nvPicPr>
        <p:blipFill>
          <a:blip r:embed="rId2"/>
          <a:stretch>
            <a:fillRect/>
          </a:stretch>
        </p:blipFill>
        <p:spPr>
          <a:xfrm>
            <a:off x="1746300" y="1185962"/>
            <a:ext cx="7048897" cy="5298761"/>
          </a:xfrm>
          <a:prstGeom prst="rect">
            <a:avLst/>
          </a:prstGeom>
        </p:spPr>
      </p:pic>
    </p:spTree>
    <p:extLst>
      <p:ext uri="{BB962C8B-B14F-4D97-AF65-F5344CB8AC3E}">
        <p14:creationId xmlns:p14="http://schemas.microsoft.com/office/powerpoint/2010/main" val="3721615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p:spPr>
        <p:txBody>
          <a:bodyPr vert="horz" wrap="square" lIns="0" tIns="12995" rIns="0" bIns="0" rtlCol="0">
            <a:normAutofit/>
          </a:bodyPr>
          <a:lstStyle/>
          <a:p>
            <a:pPr marL="12376">
              <a:spcBef>
                <a:spcPts val="102"/>
              </a:spcBef>
            </a:pPr>
            <a:r>
              <a:rPr lang="en-US" sz="3700"/>
              <a:t>Cortex-R4</a:t>
            </a:r>
            <a:r>
              <a:rPr lang="en-US" sz="3700" spc="-73"/>
              <a:t> </a:t>
            </a:r>
            <a:r>
              <a:rPr lang="en-US" sz="3700" spc="-5"/>
              <a:t>features</a:t>
            </a:r>
          </a:p>
        </p:txBody>
      </p:sp>
      <p:sp>
        <p:nvSpPr>
          <p:cNvPr id="11" name="Slide Number Placeholder 4">
            <a:extLst>
              <a:ext uri="{FF2B5EF4-FFF2-40B4-BE49-F238E27FC236}">
                <a16:creationId xmlns:a16="http://schemas.microsoft.com/office/drawing/2014/main" id="{8D926998-1C0E-B22A-1325-8C08E4E2082A}"/>
              </a:ext>
            </a:extLst>
          </p:cNvPr>
          <p:cNvSpPr>
            <a:spLocks noGrp="1"/>
          </p:cNvSpPr>
          <p:nvPr>
            <p:ph type="sldNum" sz="quarter" idx="7"/>
          </p:nvPr>
        </p:nvSpPr>
        <p:spPr>
          <a:xfrm>
            <a:off x="1212088" y="6802587"/>
            <a:ext cx="534212" cy="361066"/>
          </a:xfrm>
        </p:spPr>
        <p:txBody>
          <a:bodyPr/>
          <a:lstStyle/>
          <a:p>
            <a:pPr marL="88900">
              <a:spcAft>
                <a:spcPts val="600"/>
              </a:spcAft>
            </a:pPr>
            <a:fld id="{81D60167-4931-47E6-BA6A-407CBD079E47}" type="slidenum">
              <a:rPr lang="en-US" sz="900" b="1" dirty="0" smtClean="0">
                <a:solidFill>
                  <a:srgbClr val="FFFFFF"/>
                </a:solidFill>
                <a:latin typeface="Arial"/>
                <a:cs typeface="Arial"/>
              </a:rPr>
              <a:pPr marL="88900">
                <a:spcAft>
                  <a:spcPts val="600"/>
                </a:spcAft>
              </a:pPr>
              <a:t>190</a:t>
            </a:fld>
            <a:endParaRPr lang="en-US" sz="900">
              <a:latin typeface="Arial"/>
              <a:cs typeface="Arial"/>
            </a:endParaRPr>
          </a:p>
        </p:txBody>
      </p:sp>
      <p:graphicFrame>
        <p:nvGraphicFramePr>
          <p:cNvPr id="4" name="Table 3">
            <a:extLst>
              <a:ext uri="{FF2B5EF4-FFF2-40B4-BE49-F238E27FC236}">
                <a16:creationId xmlns:a16="http://schemas.microsoft.com/office/drawing/2014/main" id="{5CDA7C79-F7FD-67AA-DF6D-E3422B9E8425}"/>
              </a:ext>
            </a:extLst>
          </p:cNvPr>
          <p:cNvGraphicFramePr>
            <a:graphicFrameLocks noGrp="1"/>
          </p:cNvGraphicFramePr>
          <p:nvPr>
            <p:extLst>
              <p:ext uri="{D42A27DB-BD31-4B8C-83A1-F6EECF244321}">
                <p14:modId xmlns:p14="http://schemas.microsoft.com/office/powerpoint/2010/main" val="258957876"/>
              </p:ext>
            </p:extLst>
          </p:nvPr>
        </p:nvGraphicFramePr>
        <p:xfrm>
          <a:off x="130892" y="1131725"/>
          <a:ext cx="10431613" cy="5586487"/>
        </p:xfrm>
        <a:graphic>
          <a:graphicData uri="http://schemas.openxmlformats.org/drawingml/2006/table">
            <a:tbl>
              <a:tblPr firstRow="1" firstCol="1" bandRow="1">
                <a:solidFill>
                  <a:schemeClr val="bg1">
                    <a:lumMod val="95000"/>
                  </a:schemeClr>
                </a:solidFill>
                <a:tableStyleId>{5C22544A-7EE6-4342-B048-85BDC9FD1C3A}</a:tableStyleId>
              </a:tblPr>
              <a:tblGrid>
                <a:gridCol w="1656183">
                  <a:extLst>
                    <a:ext uri="{9D8B030D-6E8A-4147-A177-3AD203B41FA5}">
                      <a16:colId xmlns:a16="http://schemas.microsoft.com/office/drawing/2014/main" val="1803377012"/>
                    </a:ext>
                  </a:extLst>
                </a:gridCol>
                <a:gridCol w="8775430">
                  <a:extLst>
                    <a:ext uri="{9D8B030D-6E8A-4147-A177-3AD203B41FA5}">
                      <a16:colId xmlns:a16="http://schemas.microsoft.com/office/drawing/2014/main" val="1276647347"/>
                    </a:ext>
                  </a:extLst>
                </a:gridCol>
              </a:tblGrid>
              <a:tr h="463083">
                <a:tc>
                  <a:txBody>
                    <a:bodyPr/>
                    <a:lstStyle/>
                    <a:p>
                      <a:pPr marL="0" marR="0">
                        <a:lnSpc>
                          <a:spcPct val="107000"/>
                        </a:lnSpc>
                        <a:spcBef>
                          <a:spcPts val="0"/>
                        </a:spcBef>
                        <a:spcAft>
                          <a:spcPts val="0"/>
                        </a:spcAft>
                      </a:pPr>
                      <a:r>
                        <a:rPr lang="en-US" sz="2400" b="1" cap="none" spc="0" dirty="0">
                          <a:solidFill>
                            <a:schemeClr val="tx1"/>
                          </a:solidFill>
                          <a:effectLst/>
                        </a:rPr>
                        <a:t>Architecture</a:t>
                      </a:r>
                      <a:endParaRPr lang="en-US" sz="2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nSpc>
                          <a:spcPct val="107000"/>
                        </a:lnSpc>
                        <a:spcBef>
                          <a:spcPts val="0"/>
                        </a:spcBef>
                        <a:spcAft>
                          <a:spcPts val="0"/>
                        </a:spcAft>
                      </a:pPr>
                      <a:r>
                        <a:rPr lang="en-US" sz="2400" b="1" cap="none" spc="0">
                          <a:solidFill>
                            <a:schemeClr val="tx1"/>
                          </a:solidFill>
                          <a:effectLst/>
                        </a:rPr>
                        <a:t>Armv7-R</a:t>
                      </a:r>
                      <a:endParaRPr lang="en-US" sz="2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741832235"/>
                  </a:ext>
                </a:extLst>
              </a:tr>
              <a:tr h="781848">
                <a:tc>
                  <a:txBody>
                    <a:bodyPr/>
                    <a:lstStyle/>
                    <a:p>
                      <a:pPr marL="0" marR="0">
                        <a:lnSpc>
                          <a:spcPct val="107000"/>
                        </a:lnSpc>
                        <a:spcBef>
                          <a:spcPts val="0"/>
                        </a:spcBef>
                        <a:spcAft>
                          <a:spcPts val="0"/>
                        </a:spcAft>
                      </a:pPr>
                      <a:r>
                        <a:rPr lang="en-US" sz="1400" b="1" cap="none" spc="0">
                          <a:solidFill>
                            <a:schemeClr val="tx1"/>
                          </a:solidFill>
                          <a:effectLst/>
                        </a:rPr>
                        <a:t>Microarchitecture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Eight-stage pipeline with instruction pre-fetch, branch prediction and selected dual-issue execution. Parallel execution paths for load-store, MAC, shift-ALU, divide and floating point.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00214830"/>
                  </a:ext>
                </a:extLst>
              </a:tr>
              <a:tr h="1100605">
                <a:tc>
                  <a:txBody>
                    <a:bodyPr/>
                    <a:lstStyle/>
                    <a:p>
                      <a:pPr marL="0" marR="0">
                        <a:lnSpc>
                          <a:spcPct val="107000"/>
                        </a:lnSpc>
                        <a:spcBef>
                          <a:spcPts val="0"/>
                        </a:spcBef>
                        <a:spcAft>
                          <a:spcPts val="0"/>
                        </a:spcAft>
                      </a:pPr>
                      <a:r>
                        <a:rPr lang="en-US" sz="1400" b="1" cap="none" spc="0">
                          <a:solidFill>
                            <a:schemeClr val="tx1"/>
                          </a:solidFill>
                          <a:effectLst/>
                        </a:rPr>
                        <a:t>Tightly-Coupled Memories</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Tightly-Coupled Memory interfaces are used for highly deterministic or low-latency applications that may not respond well to caching ( e.g. instruction code for interrupt service routines and data that requires intense processing). One or two logical TCMs, A and B, can be used for any mix of code and data. TCM size can be up to 8 MB. </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960925236"/>
                  </a:ext>
                </a:extLst>
              </a:tr>
              <a:tr h="1578741">
                <a:tc>
                  <a:txBody>
                    <a:bodyPr/>
                    <a:lstStyle/>
                    <a:p>
                      <a:pPr marL="0" marR="0">
                        <a:lnSpc>
                          <a:spcPct val="107000"/>
                        </a:lnSpc>
                        <a:spcBef>
                          <a:spcPts val="0"/>
                        </a:spcBef>
                        <a:spcAft>
                          <a:spcPts val="0"/>
                        </a:spcAft>
                      </a:pPr>
                      <a:r>
                        <a:rPr lang="en-US" sz="1400" b="1" cap="none" spc="0" dirty="0">
                          <a:solidFill>
                            <a:schemeClr val="tx1"/>
                          </a:solidFill>
                          <a:effectLst/>
                        </a:rPr>
                        <a:t>Interrupt Interface</a:t>
                      </a:r>
                      <a:endParaRPr lang="en-US" sz="1400" b="1"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Standard interrupt, IRQ, and non-maskable fast interrupt, FIQ and inputs are provided together with a VIC interrupt controller vector port. The GIC interrupt controller can also be used if more complex priority-based interrupt handling is required. The processor includes low-latency interrupt technology that allows long multi-cycle instructions to be interrupted and restarted. Lengthy memory accesses are also deferred in certain circumstances. Worst-case interrupt response can be as low as 20-cycles using the FIQ alone.</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8686069"/>
                  </a:ext>
                </a:extLst>
              </a:tr>
              <a:tr h="781848">
                <a:tc>
                  <a:txBody>
                    <a:bodyPr/>
                    <a:lstStyle/>
                    <a:p>
                      <a:pPr marL="0" marR="0">
                        <a:lnSpc>
                          <a:spcPct val="107000"/>
                        </a:lnSpc>
                        <a:spcBef>
                          <a:spcPts val="0"/>
                        </a:spcBef>
                        <a:spcAft>
                          <a:spcPts val="0"/>
                        </a:spcAft>
                      </a:pPr>
                      <a:r>
                        <a:rPr lang="en-US" sz="1400" b="1" cap="none" spc="0">
                          <a:solidFill>
                            <a:schemeClr val="tx1"/>
                          </a:solidFill>
                          <a:effectLst/>
                        </a:rPr>
                        <a:t>ECC</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Optional single-bit error correction and double-bit error detection for cache and/or TCM memories with ECC bits. Single-bit soft errors automatically corrected by the processor. ECC protection possible on all external interfaces.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06465739"/>
                  </a:ext>
                </a:extLst>
              </a:tr>
              <a:tr h="622469">
                <a:tc>
                  <a:txBody>
                    <a:bodyPr/>
                    <a:lstStyle/>
                    <a:p>
                      <a:pPr marL="0" marR="0">
                        <a:lnSpc>
                          <a:spcPct val="107000"/>
                        </a:lnSpc>
                        <a:spcBef>
                          <a:spcPts val="0"/>
                        </a:spcBef>
                        <a:spcAft>
                          <a:spcPts val="0"/>
                        </a:spcAft>
                      </a:pPr>
                      <a:r>
                        <a:rPr lang="en-US" sz="1400" b="1" cap="none" spc="0">
                          <a:solidFill>
                            <a:schemeClr val="tx1"/>
                          </a:solidFill>
                          <a:effectLst/>
                        </a:rPr>
                        <a:t>Dual-core</a:t>
                      </a:r>
                      <a:endParaRPr lang="en-US" sz="1400" b="1" cap="none" spc="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600" cap="none" spc="0" dirty="0">
                          <a:solidFill>
                            <a:schemeClr val="tx1"/>
                          </a:solidFill>
                          <a:effectLst/>
                        </a:rPr>
                        <a:t>A dual-core processor configuration implements a redundant Cortex-R4 CPU in lock step with offset clocks and comparison logic for fault tolerant/fault detecting dependable systems.</a:t>
                      </a:r>
                      <a:endParaRPr lang="en-US" sz="1600" cap="none" spc="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47512" marR="34902" marT="13575" marB="1018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019953496"/>
                  </a:ext>
                </a:extLst>
              </a:tr>
            </a:tbl>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a:xfrm>
            <a:off x="1038384" y="537890"/>
            <a:ext cx="8579104" cy="556623"/>
          </a:xfrm>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4801314"/>
          </a:xfrm>
          <a:prstGeom prst="rect">
            <a:avLst/>
          </a:prstGeom>
          <a:noFill/>
        </p:spPr>
        <p:txBody>
          <a:bodyPr wrap="square" rtlCol="0">
            <a:spAutoFit/>
          </a:bodyPr>
          <a:lstStyle/>
          <a:p>
            <a:pPr marL="342900" indent="-342900">
              <a:buAutoNum type="arabicPeriod"/>
            </a:pPr>
            <a:r>
              <a:rPr lang="en-US" dirty="0"/>
              <a:t>Resume is the Index of your Knowledge; you should be able to explain every keyword.</a:t>
            </a:r>
          </a:p>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 Semaphores, Mutex, Critical Section</a:t>
            </a:r>
          </a:p>
          <a:p>
            <a:pPr marL="342900" indent="-342900">
              <a:buAutoNum type="arabicPeriod"/>
            </a:pPr>
            <a:endParaRPr lang="en-US" dirty="0"/>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a:t>
            </a:r>
          </a:p>
          <a:p>
            <a:pPr marL="342900" indent="-342900">
              <a:buAutoNum type="arabicPeriod"/>
            </a:pPr>
            <a:r>
              <a:rPr lang="en-US" dirty="0"/>
              <a:t>Use PITCH Manipulation and Keywords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r>
              <a:rPr lang="en-US" dirty="0"/>
              <a:t>Practice Solving Question on </a:t>
            </a:r>
            <a:r>
              <a:rPr lang="en-US" b="1" dirty="0" err="1"/>
              <a:t>Hackerrank</a:t>
            </a:r>
            <a:r>
              <a:rPr lang="en-US" dirty="0"/>
              <a:t>, </a:t>
            </a:r>
            <a:r>
              <a:rPr lang="en-US" b="1" dirty="0" err="1"/>
              <a:t>Hackerearth</a:t>
            </a:r>
            <a:r>
              <a:rPr lang="en-US" dirty="0"/>
              <a:t> to avoid first day panic for Written Exam</a:t>
            </a:r>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193</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[R3],R0</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[R3],R0\n\t”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[R3],R0”);</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pic>
        <p:nvPicPr>
          <p:cNvPr id="6" name="Picture 5">
            <a:extLst>
              <a:ext uri="{FF2B5EF4-FFF2-40B4-BE49-F238E27FC236}">
                <a16:creationId xmlns:a16="http://schemas.microsoft.com/office/drawing/2014/main" id="{D70AA318-ED8A-2EBF-C8AD-D88657274A4C}"/>
              </a:ext>
            </a:extLst>
          </p:cNvPr>
          <p:cNvPicPr>
            <a:picLocks noChangeAspect="1"/>
          </p:cNvPicPr>
          <p:nvPr/>
        </p:nvPicPr>
        <p:blipFill rotWithShape="1">
          <a:blip r:embed="rId5"/>
          <a:srcRect l="25050" t="15018" r="13822"/>
          <a:stretch/>
        </p:blipFill>
        <p:spPr>
          <a:xfrm>
            <a:off x="7588882" y="3778250"/>
            <a:ext cx="2635078" cy="2776087"/>
          </a:xfrm>
          <a:prstGeom prst="rect">
            <a:avLst/>
          </a:prstGeom>
        </p:spPr>
      </p:pic>
      <p:cxnSp>
        <p:nvCxnSpPr>
          <p:cNvPr id="9" name="Straight Arrow Connector 8">
            <a:extLst>
              <a:ext uri="{FF2B5EF4-FFF2-40B4-BE49-F238E27FC236}">
                <a16:creationId xmlns:a16="http://schemas.microsoft.com/office/drawing/2014/main" id="{F99F9410-DBC4-FB92-1BFF-1ECB8922A1A4}"/>
              </a:ext>
            </a:extLst>
          </p:cNvPr>
          <p:cNvCxnSpPr>
            <a:cxnSpLocks/>
          </p:cNvCxnSpPr>
          <p:nvPr/>
        </p:nvCxnSpPr>
        <p:spPr>
          <a:xfrm>
            <a:off x="6498828" y="5938490"/>
            <a:ext cx="1090054" cy="523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75172A7-51A8-1876-0439-9E190EE034B4}"/>
              </a:ext>
            </a:extLst>
          </p:cNvPr>
          <p:cNvCxnSpPr>
            <a:cxnSpLocks/>
          </p:cNvCxnSpPr>
          <p:nvPr/>
        </p:nvCxnSpPr>
        <p:spPr>
          <a:xfrm flipV="1">
            <a:off x="6498828" y="3778250"/>
            <a:ext cx="1090054" cy="1604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Arrow: Curved Up 14">
            <a:extLst>
              <a:ext uri="{FF2B5EF4-FFF2-40B4-BE49-F238E27FC236}">
                <a16:creationId xmlns:a16="http://schemas.microsoft.com/office/drawing/2014/main" id="{C16E5B1A-2734-E89D-23B2-4A4B5F369670}"/>
              </a:ext>
            </a:extLst>
          </p:cNvPr>
          <p:cNvSpPr/>
          <p:nvPr/>
        </p:nvSpPr>
        <p:spPr>
          <a:xfrm rot="16200000">
            <a:off x="6398061" y="5693705"/>
            <a:ext cx="849609" cy="504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 Brace 15">
            <a:extLst>
              <a:ext uri="{FF2B5EF4-FFF2-40B4-BE49-F238E27FC236}">
                <a16:creationId xmlns:a16="http://schemas.microsoft.com/office/drawing/2014/main" id="{1932F118-A432-322F-DF82-1DA27C5890E5}"/>
              </a:ext>
            </a:extLst>
          </p:cNvPr>
          <p:cNvSpPr/>
          <p:nvPr/>
        </p:nvSpPr>
        <p:spPr>
          <a:xfrm>
            <a:off x="7146904" y="5520927"/>
            <a:ext cx="333748" cy="94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590A292-CC43-C816-91A2-1B1E3E451B32}"/>
              </a:ext>
            </a:extLst>
          </p:cNvPr>
          <p:cNvSpPr txBox="1"/>
          <p:nvPr/>
        </p:nvSpPr>
        <p:spPr>
          <a:xfrm>
            <a:off x="5562724" y="6418768"/>
            <a:ext cx="2663806" cy="369332"/>
          </a:xfrm>
          <a:prstGeom prst="rect">
            <a:avLst/>
          </a:prstGeom>
          <a:noFill/>
        </p:spPr>
        <p:txBody>
          <a:bodyPr wrap="none" rtlCol="0">
            <a:spAutoFit/>
          </a:bodyPr>
          <a:lstStyle/>
          <a:p>
            <a:r>
              <a:rPr lang="en-US" dirty="0"/>
              <a:t>Copy from FLASH to SRAM</a:t>
            </a:r>
          </a:p>
        </p:txBody>
      </p:sp>
    </p:spTree>
    <p:extLst>
      <p:ext uri="{BB962C8B-B14F-4D97-AF65-F5344CB8AC3E}">
        <p14:creationId xmlns:p14="http://schemas.microsoft.com/office/powerpoint/2010/main" val="1197150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80" y="105842"/>
            <a:ext cx="8970071" cy="556623"/>
          </a:xfrm>
        </p:spPr>
        <p:txBody>
          <a:bodyPr/>
          <a:lstStyle/>
          <a:p>
            <a:r>
              <a:rPr lang="en-US" dirty="0"/>
              <a:t>Exception sources and Zero Wait State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1887460"/>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825922"/>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816562"/>
                <a:ext cx="7241400" cy="2932560"/>
              </a:xfrm>
              <a:prstGeom prst="rect">
                <a:avLst/>
              </a:prstGeom>
            </p:spPr>
          </p:pic>
        </mc:Fallback>
      </mc:AlternateContent>
      <p:sp>
        <p:nvSpPr>
          <p:cNvPr id="6" name="TextBox 5">
            <a:extLst>
              <a:ext uri="{FF2B5EF4-FFF2-40B4-BE49-F238E27FC236}">
                <a16:creationId xmlns:a16="http://schemas.microsoft.com/office/drawing/2014/main" id="{E722F383-B10E-6621-07B1-1313AA2D2662}"/>
              </a:ext>
            </a:extLst>
          </p:cNvPr>
          <p:cNvSpPr txBox="1"/>
          <p:nvPr/>
        </p:nvSpPr>
        <p:spPr>
          <a:xfrm>
            <a:off x="140916" y="4827703"/>
            <a:ext cx="10531276" cy="193899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1F1F1F"/>
                </a:solidFill>
                <a:effectLst/>
                <a:latin typeface="Google Sans"/>
              </a:rPr>
              <a:t>Zero wait state is </a:t>
            </a:r>
            <a:r>
              <a:rPr lang="en-US" sz="2400" b="0" i="0" dirty="0">
                <a:solidFill>
                  <a:srgbClr val="040C28"/>
                </a:solidFill>
                <a:effectLst/>
                <a:latin typeface="Google Sans"/>
              </a:rPr>
              <a:t>a feature of a processor or computer architecture in which the processor does not have to wait to perform memory access</a:t>
            </a:r>
            <a:r>
              <a:rPr lang="en-US" sz="2400" b="0" i="0" dirty="0">
                <a:solidFill>
                  <a:srgbClr val="1F1F1F"/>
                </a:solidFill>
                <a:effectLst/>
                <a:latin typeface="Google Sans"/>
              </a:rPr>
              <a:t>. </a:t>
            </a:r>
          </a:p>
          <a:p>
            <a:pPr marL="342900" indent="-342900">
              <a:buFont typeface="Arial" panose="020B0604020202020204" pitchFamily="34" charset="0"/>
              <a:buChar char="•"/>
            </a:pPr>
            <a:r>
              <a:rPr lang="en-US" sz="2400" b="0" i="0" dirty="0">
                <a:solidFill>
                  <a:srgbClr val="1F1F1F"/>
                </a:solidFill>
                <a:effectLst/>
                <a:latin typeface="Google Sans"/>
              </a:rPr>
              <a:t>Non-zero wait state describes the situation when a processor operates at a higher frequency than the memory, it has a wait state during which the processor is idle.</a:t>
            </a:r>
            <a:endParaRPr lang="en-US" sz="2400" dirty="0"/>
          </a:p>
        </p:txBody>
      </p:sp>
      <p:sp>
        <p:nvSpPr>
          <p:cNvPr id="7" name="Title 1">
            <a:extLst>
              <a:ext uri="{FF2B5EF4-FFF2-40B4-BE49-F238E27FC236}">
                <a16:creationId xmlns:a16="http://schemas.microsoft.com/office/drawing/2014/main" id="{58B0A9A6-EBE9-C181-F527-7CC7290BF94C}"/>
              </a:ext>
            </a:extLst>
          </p:cNvPr>
          <p:cNvSpPr txBox="1">
            <a:spLocks/>
          </p:cNvSpPr>
          <p:nvPr/>
        </p:nvSpPr>
        <p:spPr>
          <a:xfrm>
            <a:off x="594172" y="4265237"/>
            <a:ext cx="8970071" cy="556623"/>
          </a:xfrm>
          <a:prstGeom prst="rect">
            <a:avLst/>
          </a:prstGeom>
        </p:spPr>
        <p:txBody>
          <a:bodyPr wrap="square"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Zero Wait State</a:t>
            </a:r>
          </a:p>
        </p:txBody>
      </p:sp>
    </p:spTree>
    <p:extLst>
      <p:ext uri="{BB962C8B-B14F-4D97-AF65-F5344CB8AC3E}">
        <p14:creationId xmlns:p14="http://schemas.microsoft.com/office/powerpoint/2010/main" val="3023258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96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Name>CortexM3_Uni_Intro_Updated.pptx</NovaPath_docName>
</file>

<file path=customXml/item10.xml><?xml version="1.0" encoding="utf-8"?>
<NovaPath_docID>Z9BDDSA4WOL3A5LGY36HD99URK</NovaPath_docID>
</file>

<file path=customXml/item11.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2.xml><?xml version="1.0" encoding="utf-8"?>
<nXeGKudETKPeaCNGFh5i7cKyawAjgyQn9gyiebCxx1jD9eHXSWW9Lib2F1j9>fA1qgb7790upUrxYUxfdzcBesH0ECkOSNOlUUDKovnZydxs1B3/y2Mtc+cOTZCDuM97Up7pa4yefxX7S5b3ekg==</nXeGKudETKPeaCNGFh5i7cKyawAjgyQn9gyiebCxx1jD9eHXSWW9Lib2F1j9>
</file>

<file path=customXml/item13.xml><?xml version="1.0" encoding="utf-8"?>
<NovaPath_docIDOld>S2KG78YAI5MVSHADMPYGQ47SD3</NovaPath_docIDOld>
</file>

<file path=customXml/item14.xml><?xml version="1.0" encoding="utf-8"?>
<NovaPath_docClassDate>03/14/2020 11:43:07</NovaPath_docClassDate>
</file>

<file path=customXml/item15.xml><?xml version="1.0" encoding="utf-8"?>
<NovaPath_docClass>Public</NovaPath_docClass>
</file>

<file path=customXml/item16.xml><?xml version="1.0" encoding="utf-8"?>
<NovaPath_tenantID>8BC9BD9B-31E2-4E97-ABE0-B03814292429</NovaPath_tenantID>
</file>

<file path=customXml/item17.xml><?xml version="1.0" encoding="utf-8"?>
<nXeGKudETKPeaCNGFh5iTSI5UodjD94nh7U7VklxY>CCe6+TSA60eEAKZbn+ftzloTvsIel7UtNwzlaRyNVsaB4tcoTtPRmQXCS5/Jgl6TGYJOACYpSmG+1lUwsxHlzw==</nXeGKudETKPeaCNGFh5iTSI5UodjD94nh7U7VklxY>
</file>

<file path=customXml/item18.xml><?xml version="1.0" encoding="utf-8"?>
<NovaPath_docClassID>1010</NovaPath_docClassID>
</file>

<file path=customXml/item19.xml><?xml version="1.0" encoding="utf-8"?>
<NovaPath_severityLevel>0</NovaPath_severityLevel>
</file>

<file path=customXml/item2.xml><?xml version="1.0" encoding="utf-8"?>
<nXeGKudETKPeaCNGFh5i8sltj09I1nJ8AlBUytNZ1Ehih9jnZMZtoeNI9UMZ5>hQOrgaZel9Xce9iivZRnVtPKMmclybzjQee+t57u6m4=</nXeGKudETKPeaCNGFh5i8sltj09I1nJ8AlBUytNZ1Ehih9jnZMZtoeNI9UMZ5>
</file>

<file path=customXml/item20.xml><?xml version="1.0" encoding="utf-8"?>
<NovaPath_docOwner>Z665059</NovaPath_docOwner>
</file>

<file path=customXml/item21.xml><?xml version="1.0" encoding="utf-8"?>
<nXeGKudETKPeaCNGFh5i2aVdoOsLYjULCdH7T707tDyRRmguot4fEcJ2iD6f9>FpGM3f2hcFY+SsLGgsEJmw==</nXeGKudETKPeaCNGFh5i2aVdoOsLYjULCdH7T707tDyRRmguot4fEcJ2iD6f9>
</file>

<file path=customXml/item22.xml><?xml version="1.0" encoding="utf-8"?>
<NovaPath_baseApplication>Microsoft PowerPoint</NovaPath_baseApplication>
</file>

<file path=customXml/item23.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4.xml><?xml version="1.0" encoding="utf-8"?>
<nXeGKudETKPeaCNGFh5ix5fP7fSWtl37NIroXmZyHIynb9qBde2n67FOJFV2>eDRB324l0Mn4dbbVFF/GnQ==</nXeGKudETKPeaCNGFh5ix5fP7fSWtl37NIroXmZyHIynb9qBde2n67FOJFV2>
</file>

<file path=customXml/item25.xml><?xml version="1.0" encoding="utf-8"?>
<nXeGKudETKPeaCNGFh5ix5fP7fSWtl37NIroXmZN38TajkfZeW3Vf6bvmNn8>me4Bbzq1QpjzA8icQxS/ar8OZ6b9gpLUYCajI/SkDoGneDz1JEA5TS6M663QStFR</nXeGKudETKPeaCNGFh5ix5fP7fSWtl37NIroXmZN38TajkfZeW3Vf6bvmNn8>
</file>

<file path=customXml/item26.xml><?xml version="1.0" encoding="utf-8"?>
<NovaPath_docAuthor>jbungo</NovaPath_docAuthor>
</file>

<file path=customXml/item27.xml><?xml version="1.0" encoding="utf-8"?>
<NovaPath_DocumentType>0</NovaPath_DocumentType>
</file>

<file path=customXml/item28.xml><?xml version="1.0" encoding="utf-8"?>
<NovaPath_docPath>C:\Users\z665059\Downloads\CortexM3_Uni_Intro_Updated.pptx</NovaPath_docPath>
</file>

<file path=customXml/item3.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4.xml><?xml version="1.0" encoding="utf-8"?>
<nXeGKudETKPeaCNGFh5i5JKJLOqxkMZWB6LsYfMaI9RtbpE1WkCpXazESWus5B>mRMsRisuKZeaGXnyP8nImuNyzd3tAdKbBKfVeQjJk8UgTT9xys6BBMYcLl6CbeIG1Fv5Dp/BHEon5cxOfNtVHw==</nXeGKudETKPeaCNGFh5i5JKJLOqxkMZWB6LsYfMaI9RtbpE1WkCpXazESWus5B>
</file>

<file path=customXml/item5.xml><?xml version="1.0" encoding="utf-8"?>
<NovaPath_versionInfo>5.0.3.12870</NovaPath_versionInfo>
</file>

<file path=customXml/item6.xml><?xml version="1.0" encoding="utf-8"?>
<nXeGKudETKPeaCNGFh5i7KB6PCgefevITs3IW5zvHkDTq2cPPZVDzitehfVaR>xXOERgJrn4wgiPpGYa05bg==</nXeGKudETKPeaCNGFh5i7KB6PCgefevITs3IW5zvHkDTq2cPPZVDzitehfVaR>
</file>

<file path=customXml/item7.xml><?xml version="1.0" encoding="utf-8"?>
<nXeGKudETKPeaCNGFh5ix5fP7fSWtl37NIroXmYBQsS1cecqKZfGozr8W9iy>lRNKEdCWJXNAkniveh3+yQ==</nXeGKudETKPeaCNGFh5ix5fP7fSWtl37NIroXmYBQsS1cecqKZfGozr8W9iy>
</file>

<file path=customXml/item8.xml><?xml version="1.0" encoding="utf-8"?>
<nXeGKudETKPeaCNGFh5iyLk1gcWWJqTgFQk8wGFUmjFC0m6hdwbr2zDsrBNVqK>ZlVJfRBpz5lbyGnSv/Z+QA==</nXeGKudETKPeaCNGFh5iyLk1gcWWJqTgFQk8wGFUmjFC0m6hdwbr2zDsrBNVqK>
</file>

<file path=customXml/item9.xml><?xml version="1.0" encoding="utf-8"?>
<nXeGKudETKPeaCNGFh5iwUzzYZDrQrCHKPfejBusKNvQLcln0aiewszm1omL74>xXOERgJrn4wgiPpGYa05bg==</nXeGKudETKPeaCNGFh5iwUzzYZDrQrCHKPfejBusKNvQLcln0aiewszm1omL74>
</file>

<file path=customXml/itemProps1.xml><?xml version="1.0" encoding="utf-8"?>
<ds:datastoreItem xmlns:ds="http://schemas.openxmlformats.org/officeDocument/2006/customXml" ds:itemID="{21C4DD83-321F-4573-9BE1-2DE5063CDE30}">
  <ds:schemaRefs/>
</ds:datastoreItem>
</file>

<file path=customXml/itemProps10.xml><?xml version="1.0" encoding="utf-8"?>
<ds:datastoreItem xmlns:ds="http://schemas.openxmlformats.org/officeDocument/2006/customXml" ds:itemID="{806ADAE9-BD59-4E91-B231-CAE1A10C99A4}">
  <ds:schemaRefs/>
</ds:datastoreItem>
</file>

<file path=customXml/itemProps11.xml><?xml version="1.0" encoding="utf-8"?>
<ds:datastoreItem xmlns:ds="http://schemas.openxmlformats.org/officeDocument/2006/customXml" ds:itemID="{E4F99327-AF40-4131-A038-6D1598C52D4B}">
  <ds:schemaRefs/>
</ds:datastoreItem>
</file>

<file path=customXml/itemProps12.xml><?xml version="1.0" encoding="utf-8"?>
<ds:datastoreItem xmlns:ds="http://schemas.openxmlformats.org/officeDocument/2006/customXml" ds:itemID="{65A407A9-F9D7-4681-AF0E-A2E9F388046E}">
  <ds:schemaRefs/>
</ds:datastoreItem>
</file>

<file path=customXml/itemProps13.xml><?xml version="1.0" encoding="utf-8"?>
<ds:datastoreItem xmlns:ds="http://schemas.openxmlformats.org/officeDocument/2006/customXml" ds:itemID="{2AC53F3E-BE7E-4042-9931-1A967EF68A3F}">
  <ds:schemaRefs/>
</ds:datastoreItem>
</file>

<file path=customXml/itemProps14.xml><?xml version="1.0" encoding="utf-8"?>
<ds:datastoreItem xmlns:ds="http://schemas.openxmlformats.org/officeDocument/2006/customXml" ds:itemID="{884DDB36-9F50-499F-8FC3-AC0E95BB5145}">
  <ds:schemaRefs/>
</ds:datastoreItem>
</file>

<file path=customXml/itemProps15.xml><?xml version="1.0" encoding="utf-8"?>
<ds:datastoreItem xmlns:ds="http://schemas.openxmlformats.org/officeDocument/2006/customXml" ds:itemID="{A8CB9BFD-0F9A-4E35-AE79-5FBC552678D0}">
  <ds:schemaRefs/>
</ds:datastoreItem>
</file>

<file path=customXml/itemProps16.xml><?xml version="1.0" encoding="utf-8"?>
<ds:datastoreItem xmlns:ds="http://schemas.openxmlformats.org/officeDocument/2006/customXml" ds:itemID="{13CF6DDE-095E-4FF4-9692-2DFD515C330B}">
  <ds:schemaRefs/>
</ds:datastoreItem>
</file>

<file path=customXml/itemProps17.xml><?xml version="1.0" encoding="utf-8"?>
<ds:datastoreItem xmlns:ds="http://schemas.openxmlformats.org/officeDocument/2006/customXml" ds:itemID="{737888A8-A354-4763-9ACA-F6D64C2CA625}">
  <ds:schemaRefs/>
</ds:datastoreItem>
</file>

<file path=customXml/itemProps18.xml><?xml version="1.0" encoding="utf-8"?>
<ds:datastoreItem xmlns:ds="http://schemas.openxmlformats.org/officeDocument/2006/customXml" ds:itemID="{0DF81B8B-632C-4468-A0A1-CB1CAB392140}">
  <ds:schemaRefs/>
</ds:datastoreItem>
</file>

<file path=customXml/itemProps19.xml><?xml version="1.0" encoding="utf-8"?>
<ds:datastoreItem xmlns:ds="http://schemas.openxmlformats.org/officeDocument/2006/customXml" ds:itemID="{FF01EC79-A66E-4333-AC72-473DC1417823}">
  <ds:schemaRefs/>
</ds:datastoreItem>
</file>

<file path=customXml/itemProps2.xml><?xml version="1.0" encoding="utf-8"?>
<ds:datastoreItem xmlns:ds="http://schemas.openxmlformats.org/officeDocument/2006/customXml" ds:itemID="{1A531B41-3BF0-4C05-B4E8-1EBC3F7F3FF2}">
  <ds:schemaRefs/>
</ds:datastoreItem>
</file>

<file path=customXml/itemProps20.xml><?xml version="1.0" encoding="utf-8"?>
<ds:datastoreItem xmlns:ds="http://schemas.openxmlformats.org/officeDocument/2006/customXml" ds:itemID="{3ABA2718-B32C-435C-A322-5B48A0A0F011}">
  <ds:schemaRefs/>
</ds:datastoreItem>
</file>

<file path=customXml/itemProps21.xml><?xml version="1.0" encoding="utf-8"?>
<ds:datastoreItem xmlns:ds="http://schemas.openxmlformats.org/officeDocument/2006/customXml" ds:itemID="{619B5EC4-0C43-4BC8-84EF-EB41E5FCE83D}">
  <ds:schemaRefs/>
</ds:datastoreItem>
</file>

<file path=customXml/itemProps22.xml><?xml version="1.0" encoding="utf-8"?>
<ds:datastoreItem xmlns:ds="http://schemas.openxmlformats.org/officeDocument/2006/customXml" ds:itemID="{7A3E5D55-4F07-46D1-89F1-2E2F4EAF4F3B}">
  <ds:schemaRefs/>
</ds:datastoreItem>
</file>

<file path=customXml/itemProps23.xml><?xml version="1.0" encoding="utf-8"?>
<ds:datastoreItem xmlns:ds="http://schemas.openxmlformats.org/officeDocument/2006/customXml" ds:itemID="{C71D71CE-633D-4231-A131-7BA04B2C1DDA}">
  <ds:schemaRefs/>
</ds:datastoreItem>
</file>

<file path=customXml/itemProps24.xml><?xml version="1.0" encoding="utf-8"?>
<ds:datastoreItem xmlns:ds="http://schemas.openxmlformats.org/officeDocument/2006/customXml" ds:itemID="{314FB42E-5D40-4939-A1D9-83160659341B}">
  <ds:schemaRefs/>
</ds:datastoreItem>
</file>

<file path=customXml/itemProps25.xml><?xml version="1.0" encoding="utf-8"?>
<ds:datastoreItem xmlns:ds="http://schemas.openxmlformats.org/officeDocument/2006/customXml" ds:itemID="{DBE2BC41-29CD-4D7A-9921-6A7C9666BF2C}">
  <ds:schemaRefs/>
</ds:datastoreItem>
</file>

<file path=customXml/itemProps26.xml><?xml version="1.0" encoding="utf-8"?>
<ds:datastoreItem xmlns:ds="http://schemas.openxmlformats.org/officeDocument/2006/customXml" ds:itemID="{534E8028-8040-44C4-83D1-72AE866DB8E5}">
  <ds:schemaRefs/>
</ds:datastoreItem>
</file>

<file path=customXml/itemProps27.xml><?xml version="1.0" encoding="utf-8"?>
<ds:datastoreItem xmlns:ds="http://schemas.openxmlformats.org/officeDocument/2006/customXml" ds:itemID="{CA9C50ED-68C1-4F75-BC12-E6D4C73E448F}">
  <ds:schemaRefs/>
</ds:datastoreItem>
</file>

<file path=customXml/itemProps28.xml><?xml version="1.0" encoding="utf-8"?>
<ds:datastoreItem xmlns:ds="http://schemas.openxmlformats.org/officeDocument/2006/customXml" ds:itemID="{2EA9D991-49CD-4B5D-8A65-84521725F932}">
  <ds:schemaRefs/>
</ds:datastoreItem>
</file>

<file path=customXml/itemProps3.xml><?xml version="1.0" encoding="utf-8"?>
<ds:datastoreItem xmlns:ds="http://schemas.openxmlformats.org/officeDocument/2006/customXml" ds:itemID="{B68D02B6-A135-4064-BC89-1CF5AAEA03BB}">
  <ds:schemaRefs/>
</ds:datastoreItem>
</file>

<file path=customXml/itemProps4.xml><?xml version="1.0" encoding="utf-8"?>
<ds:datastoreItem xmlns:ds="http://schemas.openxmlformats.org/officeDocument/2006/customXml" ds:itemID="{A19FEB4A-0111-417A-B72B-1E2CE221A9FA}">
  <ds:schemaRefs/>
</ds:datastoreItem>
</file>

<file path=customXml/itemProps5.xml><?xml version="1.0" encoding="utf-8"?>
<ds:datastoreItem xmlns:ds="http://schemas.openxmlformats.org/officeDocument/2006/customXml" ds:itemID="{AAD1223F-428C-426F-A81E-29244CB28265}">
  <ds:schemaRefs/>
</ds:datastoreItem>
</file>

<file path=customXml/itemProps6.xml><?xml version="1.0" encoding="utf-8"?>
<ds:datastoreItem xmlns:ds="http://schemas.openxmlformats.org/officeDocument/2006/customXml" ds:itemID="{11D4BF81-C159-4F29-97B7-784ACDEAC98F}">
  <ds:schemaRefs/>
</ds:datastoreItem>
</file>

<file path=customXml/itemProps7.xml><?xml version="1.0" encoding="utf-8"?>
<ds:datastoreItem xmlns:ds="http://schemas.openxmlformats.org/officeDocument/2006/customXml" ds:itemID="{45FB68C7-2467-44FE-8E89-40073F987446}">
  <ds:schemaRefs/>
</ds:datastoreItem>
</file>

<file path=customXml/itemProps8.xml><?xml version="1.0" encoding="utf-8"?>
<ds:datastoreItem xmlns:ds="http://schemas.openxmlformats.org/officeDocument/2006/customXml" ds:itemID="{04A04AE8-67A9-4D86-BAFC-7DE2FE9637D5}">
  <ds:schemaRefs/>
</ds:datastoreItem>
</file>

<file path=customXml/itemProps9.xml><?xml version="1.0" encoding="utf-8"?>
<ds:datastoreItem xmlns:ds="http://schemas.openxmlformats.org/officeDocument/2006/customXml" ds:itemID="{578B27B0-7BD2-454C-8FD7-E69DE8F45936}">
  <ds:schemaRefs/>
</ds:datastoreItem>
</file>

<file path=docProps/app.xml><?xml version="1.0" encoding="utf-8"?>
<Properties xmlns="http://schemas.openxmlformats.org/officeDocument/2006/extended-properties" xmlns:vt="http://schemas.openxmlformats.org/officeDocument/2006/docPropsVTypes">
  <Template/>
  <TotalTime>0</TotalTime>
  <Words>11084</Words>
  <Application>Microsoft Office PowerPoint</Application>
  <PresentationFormat>Custom</PresentationFormat>
  <Paragraphs>1465</Paragraphs>
  <Slides>193</Slides>
  <Notes>15</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193</vt:i4>
      </vt:variant>
    </vt:vector>
  </HeadingPairs>
  <TitlesOfParts>
    <vt:vector size="207" baseType="lpstr">
      <vt:lpstr>Arial</vt:lpstr>
      <vt:lpstr>Arial MT</vt:lpstr>
      <vt:lpstr>Calibri</vt:lpstr>
      <vt:lpstr>Courier</vt:lpstr>
      <vt:lpstr>Courier New</vt:lpstr>
      <vt:lpstr>Gill Sans MT</vt:lpstr>
      <vt:lpstr>Google Sans</vt:lpstr>
      <vt:lpstr>Lato</vt:lpstr>
      <vt:lpstr>Tahoma</vt:lpstr>
      <vt:lpstr>Times New Roman</vt:lpstr>
      <vt:lpstr>var(--ads-code-font-family,"Courier",monospace)</vt:lpstr>
      <vt:lpstr>var(--ads-font-family,Lato,Helvetica,Arial,sans-serif)</vt:lpstr>
      <vt:lpstr>Wingdings</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Technical Overview</vt:lpstr>
      <vt:lpstr>Agenda</vt:lpstr>
      <vt:lpstr>Processor type and Architecture </vt:lpstr>
      <vt:lpstr>Instruction Set - Thumb2 </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APSR</vt:lpstr>
      <vt:lpstr>Q Flag – Signed &amp; Unsigned Saturation</vt:lpstr>
      <vt:lpstr>IPSR</vt:lpstr>
      <vt:lpstr>EPSR</vt:lpstr>
      <vt:lpstr>Mask registers</vt:lpstr>
      <vt:lpstr>Hard Fault</vt:lpstr>
      <vt:lpstr>CONTROL register </vt:lpstr>
      <vt:lpstr>Stacks</vt:lpstr>
      <vt:lpstr>Both Thread and Handler using MSP</vt:lpstr>
      <vt:lpstr>Thread uses PSP &amp; Handler uses MSP</vt:lpstr>
      <vt:lpstr>Switching Privileged &amp; Unprivileged</vt:lpstr>
      <vt:lpstr>Memory Map</vt:lpstr>
      <vt:lpstr>Stack Memory</vt:lpstr>
      <vt:lpstr>Exceptions and Interrupts</vt:lpstr>
      <vt:lpstr>Exception sources and Zero Wait State</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Feature Description of NVIC</vt:lpstr>
      <vt:lpstr>NVIC Operations Exception Entry/Exit</vt:lpstr>
      <vt:lpstr>Interrupt Preemption</vt:lpstr>
      <vt:lpstr>Tail Chaining</vt:lpstr>
      <vt:lpstr>Pop Preemption</vt:lpstr>
      <vt:lpstr>Late Arrival</vt:lpstr>
      <vt:lpstr>Exception for System Level Services</vt:lpstr>
      <vt:lpstr>SVC</vt:lpstr>
      <vt:lpstr>PendSV</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Cortex-A8</vt:lpstr>
      <vt:lpstr>Super Scalar Processor</vt:lpstr>
      <vt:lpstr>Cortex-R: Ideal for safety-critical applications</vt:lpstr>
      <vt:lpstr>Cortex R4</vt:lpstr>
      <vt:lpstr>Cortex-R4 features</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UDBA2</cp:lastModifiedBy>
  <cp:revision>356</cp:revision>
  <dcterms:created xsi:type="dcterms:W3CDTF">2016-04-03T12:12:23Z</dcterms:created>
  <dcterms:modified xsi:type="dcterms:W3CDTF">2024-09-21T01:59:20Z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y fmtid="{D5CDD505-2E9C-101B-9397-08002B2CF9AE}" pid="11" name="MSIP_Label_7294a1c8-9899-41e7-8f6e-8b1b3c79592a_Enabled">
    <vt:lpwstr>true</vt:lpwstr>
  </property>
  <property fmtid="{D5CDD505-2E9C-101B-9397-08002B2CF9AE}" pid="12" name="MSIP_Label_7294a1c8-9899-41e7-8f6e-8b1b3c79592a_SetDate">
    <vt:lpwstr>2024-04-04T05:27:18Z</vt:lpwstr>
  </property>
  <property fmtid="{D5CDD505-2E9C-101B-9397-08002B2CF9AE}" pid="13" name="MSIP_Label_7294a1c8-9899-41e7-8f6e-8b1b3c79592a_Method">
    <vt:lpwstr>Privileged</vt:lpwstr>
  </property>
  <property fmtid="{D5CDD505-2E9C-101B-9397-08002B2CF9AE}" pid="14" name="MSIP_Label_7294a1c8-9899-41e7-8f6e-8b1b3c79592a_Name">
    <vt:lpwstr>Internal sub2 (no marking)</vt:lpwstr>
  </property>
  <property fmtid="{D5CDD505-2E9C-101B-9397-08002B2CF9AE}" pid="15" name="MSIP_Label_7294a1c8-9899-41e7-8f6e-8b1b3c79592a_SiteId">
    <vt:lpwstr>eb70b763-b6d7-4486-8555-8831709a784e</vt:lpwstr>
  </property>
  <property fmtid="{D5CDD505-2E9C-101B-9397-08002B2CF9AE}" pid="16" name="MSIP_Label_7294a1c8-9899-41e7-8f6e-8b1b3c79592a_ActionId">
    <vt:lpwstr>2d264cea-4d3a-42a5-8ac0-9eec5468b6e5</vt:lpwstr>
  </property>
  <property fmtid="{D5CDD505-2E9C-101B-9397-08002B2CF9AE}" pid="17" name="MSIP_Label_7294a1c8-9899-41e7-8f6e-8b1b3c79592a_ContentBits">
    <vt:lpwstr>0</vt:lpwstr>
  </property>
</Properties>
</file>